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7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18.xml" ContentType="application/vnd.openxmlformats-officedocument.themeOverr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88" r:id="rId4"/>
    <p:sldId id="259" r:id="rId5"/>
    <p:sldId id="294" r:id="rId6"/>
    <p:sldId id="292" r:id="rId7"/>
    <p:sldId id="301" r:id="rId8"/>
    <p:sldId id="302" r:id="rId9"/>
    <p:sldId id="296" r:id="rId10"/>
    <p:sldId id="275" r:id="rId11"/>
    <p:sldId id="261" r:id="rId12"/>
    <p:sldId id="280" r:id="rId13"/>
    <p:sldId id="303" r:id="rId14"/>
    <p:sldId id="297" r:id="rId15"/>
    <p:sldId id="270" r:id="rId16"/>
    <p:sldId id="298" r:id="rId17"/>
    <p:sldId id="283" r:id="rId18"/>
    <p:sldId id="260" r:id="rId19"/>
    <p:sldId id="299" r:id="rId20"/>
  </p:sldIdLst>
  <p:sldSz cx="9144000" cy="5143500" type="screen16x9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9779"/>
    <a:srgbClr val="E94848"/>
    <a:srgbClr val="EEECE1"/>
    <a:srgbClr val="A5CB52"/>
    <a:srgbClr val="F2F2F2"/>
    <a:srgbClr val="30B8D8"/>
    <a:srgbClr val="007D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35" autoAdjust="0"/>
    <p:restoredTop sz="95385" autoAdjust="0"/>
  </p:normalViewPr>
  <p:slideViewPr>
    <p:cSldViewPr>
      <p:cViewPr varScale="1">
        <p:scale>
          <a:sx n="127" d="100"/>
          <a:sy n="127" d="100"/>
        </p:scale>
        <p:origin x="83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tags" Target="tags/tag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35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gif>
</file>

<file path=ppt/media/image3.gif>
</file>

<file path=ppt/media/image4.gif>
</file>

<file path=ppt/media/image5.gi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064D4F-0E9C-4E20-8456-E7D024E17572}" type="datetimeFigureOut">
              <a:rPr lang="zh-CN" altLang="en-US" smtClean="0"/>
              <a:t>2018/4/17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77E8F4-36F5-42F3-8BF8-DD642CEEF7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100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618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4653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45071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9072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734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9313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19054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35145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3103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83462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138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5196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4846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252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1948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4139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4148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44556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77E8F4-36F5-42F3-8BF8-DD642CEEF78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6212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0356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t>2018/4/17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4386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t>2018/4/17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5634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-1"/>
            <a:ext cx="9144000" cy="52798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47"/>
          <p:cNvSpPr/>
          <p:nvPr userDrawn="1"/>
        </p:nvSpPr>
        <p:spPr>
          <a:xfrm rot="2700000">
            <a:off x="488189" y="379561"/>
            <a:ext cx="216704" cy="216704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47"/>
          <p:cNvSpPr/>
          <p:nvPr userDrawn="1"/>
        </p:nvSpPr>
        <p:spPr>
          <a:xfrm rot="2700000">
            <a:off x="469274" y="712765"/>
            <a:ext cx="108352" cy="108352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47"/>
          <p:cNvSpPr/>
          <p:nvPr userDrawn="1"/>
        </p:nvSpPr>
        <p:spPr>
          <a:xfrm rot="18900000" flipV="1">
            <a:off x="132264" y="388006"/>
            <a:ext cx="298169" cy="298169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47"/>
          <p:cNvSpPr/>
          <p:nvPr userDrawn="1"/>
        </p:nvSpPr>
        <p:spPr>
          <a:xfrm rot="2700000">
            <a:off x="290580" y="602328"/>
            <a:ext cx="136370" cy="136370"/>
          </a:xfrm>
          <a:custGeom>
            <a:avLst/>
            <a:gdLst>
              <a:gd name="connsiteX0" fmla="*/ 0 w 416623"/>
              <a:gd name="connsiteY0" fmla="*/ 0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  <a:gd name="connsiteX4" fmla="*/ 0 w 416623"/>
              <a:gd name="connsiteY4" fmla="*/ 0 h 416623"/>
              <a:gd name="connsiteX0" fmla="*/ 0 w 416623"/>
              <a:gd name="connsiteY0" fmla="*/ 416623 h 416623"/>
              <a:gd name="connsiteX1" fmla="*/ 416623 w 416623"/>
              <a:gd name="connsiteY1" fmla="*/ 0 h 416623"/>
              <a:gd name="connsiteX2" fmla="*/ 416623 w 416623"/>
              <a:gd name="connsiteY2" fmla="*/ 416623 h 416623"/>
              <a:gd name="connsiteX3" fmla="*/ 0 w 416623"/>
              <a:gd name="connsiteY3" fmla="*/ 416623 h 41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623" h="416623">
                <a:moveTo>
                  <a:pt x="0" y="416623"/>
                </a:moveTo>
                <a:lnTo>
                  <a:pt x="416623" y="0"/>
                </a:lnTo>
                <a:lnTo>
                  <a:pt x="416623" y="416623"/>
                </a:lnTo>
                <a:lnTo>
                  <a:pt x="0" y="41662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816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t>2018/4/17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644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t>2018/4/17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38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t>2018/4/17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085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t>2018/4/17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144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t>2018/4/17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52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t>2018/4/17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571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2ADA-4250-4FCF-A651-0F312BFFC3F1}" type="datetimeFigureOut">
              <a:rPr lang="zh-CN" altLang="en-US" smtClean="0"/>
              <a:t>2018/4/17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DBEC0-2DB8-4133-8823-AC5F1478E7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961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92ADA-4250-4FCF-A651-0F312BFFC3F1}" type="datetimeFigureOut">
              <a:rPr lang="zh-CN" altLang="en-US" smtClean="0"/>
              <a:t>2018/4/17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DBEC0-2DB8-4133-8823-AC5F1478E7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5788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hyperlink" Target="https://github.com/tomdalling/opengl-series" TargetMode="External"/><Relationship Id="rId1" Type="http://schemas.openxmlformats.org/officeDocument/2006/relationships/themeOverride" Target="../theme/themeOverride9.x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6.png"/><Relationship Id="rId1" Type="http://schemas.openxmlformats.org/officeDocument/2006/relationships/themeOverride" Target="../theme/themeOverride11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7.png"/><Relationship Id="rId1" Type="http://schemas.openxmlformats.org/officeDocument/2006/relationships/themeOverride" Target="../theme/themeOverride12.x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8.png"/><Relationship Id="rId1" Type="http://schemas.openxmlformats.org/officeDocument/2006/relationships/themeOverride" Target="../theme/themeOverride14.x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6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7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1.png"/><Relationship Id="rId1" Type="http://schemas.openxmlformats.org/officeDocument/2006/relationships/themeOverride" Target="../theme/themeOverride5.x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4" Type="http://schemas.openxmlformats.org/officeDocument/2006/relationships/tags" Target="../tags/tag5.xml"/><Relationship Id="rId5" Type="http://schemas.openxmlformats.org/officeDocument/2006/relationships/tags" Target="../tags/tag6.xml"/><Relationship Id="rId6" Type="http://schemas.openxmlformats.org/officeDocument/2006/relationships/slideLayout" Target="../slideLayouts/slideLayout2.xml"/><Relationship Id="rId7" Type="http://schemas.openxmlformats.org/officeDocument/2006/relationships/notesSlide" Target="../notesSlides/notesSlide6.xml"/><Relationship Id="rId8" Type="http://schemas.openxmlformats.org/officeDocument/2006/relationships/image" Target="../media/image2.gif"/><Relationship Id="rId9" Type="http://schemas.openxmlformats.org/officeDocument/2006/relationships/image" Target="../media/image3.gif"/><Relationship Id="rId1" Type="http://schemas.openxmlformats.org/officeDocument/2006/relationships/tags" Target="../tags/tag2.xml"/><Relationship Id="rId2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4.gif"/><Relationship Id="rId1" Type="http://schemas.openxmlformats.org/officeDocument/2006/relationships/themeOverride" Target="../theme/themeOverride6.x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5.gif"/><Relationship Id="rId1" Type="http://schemas.openxmlformats.org/officeDocument/2006/relationships/themeOverride" Target="../theme/themeOverride7.x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-950112" y="-552328"/>
            <a:ext cx="3197376" cy="159869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2"/>
          <p:cNvSpPr/>
          <p:nvPr/>
        </p:nvSpPr>
        <p:spPr>
          <a:xfrm rot="5400000">
            <a:off x="-335752" y="1125526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2"/>
          <p:cNvSpPr/>
          <p:nvPr/>
        </p:nvSpPr>
        <p:spPr>
          <a:xfrm rot="5400000">
            <a:off x="440446" y="1590202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2"/>
          <p:cNvSpPr/>
          <p:nvPr/>
        </p:nvSpPr>
        <p:spPr>
          <a:xfrm rot="5400000">
            <a:off x="315136" y="412526"/>
            <a:ext cx="1302985" cy="65026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2"/>
          <p:cNvSpPr/>
          <p:nvPr/>
        </p:nvSpPr>
        <p:spPr>
          <a:xfrm rot="5400000">
            <a:off x="906560" y="1928305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2"/>
          <p:cNvSpPr/>
          <p:nvPr/>
        </p:nvSpPr>
        <p:spPr>
          <a:xfrm rot="5400000">
            <a:off x="906560" y="2456469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2"/>
          <p:cNvSpPr/>
          <p:nvPr/>
        </p:nvSpPr>
        <p:spPr>
          <a:xfrm rot="5400000">
            <a:off x="440446" y="2391946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2"/>
          <p:cNvSpPr/>
          <p:nvPr/>
        </p:nvSpPr>
        <p:spPr>
          <a:xfrm rot="5400000">
            <a:off x="367402" y="3265808"/>
            <a:ext cx="1094318" cy="54612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2"/>
          <p:cNvSpPr/>
          <p:nvPr/>
        </p:nvSpPr>
        <p:spPr>
          <a:xfrm rot="5400000">
            <a:off x="486335" y="4257951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2"/>
          <p:cNvSpPr/>
          <p:nvPr/>
        </p:nvSpPr>
        <p:spPr>
          <a:xfrm rot="5400000">
            <a:off x="-335752" y="4444812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2"/>
          <p:cNvSpPr/>
          <p:nvPr/>
        </p:nvSpPr>
        <p:spPr>
          <a:xfrm rot="5400000">
            <a:off x="486335" y="4918502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2"/>
          <p:cNvSpPr/>
          <p:nvPr/>
        </p:nvSpPr>
        <p:spPr>
          <a:xfrm rot="5400000">
            <a:off x="795492" y="4608759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2"/>
          <p:cNvSpPr/>
          <p:nvPr/>
        </p:nvSpPr>
        <p:spPr>
          <a:xfrm rot="5400000">
            <a:off x="1106720" y="4305215"/>
            <a:ext cx="611216" cy="3050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"/>
          <p:cNvSpPr/>
          <p:nvPr/>
        </p:nvSpPr>
        <p:spPr>
          <a:xfrm rot="5400000">
            <a:off x="1104649" y="3687800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"/>
          <p:cNvSpPr/>
          <p:nvPr/>
        </p:nvSpPr>
        <p:spPr>
          <a:xfrm rot="5400000">
            <a:off x="-233773" y="3135261"/>
            <a:ext cx="935087" cy="4675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"/>
          <p:cNvSpPr/>
          <p:nvPr/>
        </p:nvSpPr>
        <p:spPr>
          <a:xfrm rot="5400000">
            <a:off x="-457281" y="119735"/>
            <a:ext cx="1829122" cy="9145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"/>
          <p:cNvSpPr/>
          <p:nvPr/>
        </p:nvSpPr>
        <p:spPr>
          <a:xfrm rot="5400000">
            <a:off x="151528" y="1502693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"/>
          <p:cNvSpPr/>
          <p:nvPr/>
        </p:nvSpPr>
        <p:spPr>
          <a:xfrm rot="5400000">
            <a:off x="151528" y="2523478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"/>
          <p:cNvSpPr/>
          <p:nvPr/>
        </p:nvSpPr>
        <p:spPr>
          <a:xfrm rot="5400000">
            <a:off x="-75391" y="3863968"/>
            <a:ext cx="957086" cy="4776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2"/>
          <p:cNvSpPr/>
          <p:nvPr/>
        </p:nvSpPr>
        <p:spPr>
          <a:xfrm rot="5400000">
            <a:off x="1306481" y="1479337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2"/>
          <p:cNvSpPr/>
          <p:nvPr/>
        </p:nvSpPr>
        <p:spPr>
          <a:xfrm rot="5400000">
            <a:off x="-700570" y="1070967"/>
            <a:ext cx="2571422" cy="128327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2"/>
          <p:cNvSpPr/>
          <p:nvPr/>
        </p:nvSpPr>
        <p:spPr>
          <a:xfrm rot="5400000">
            <a:off x="-407031" y="2913873"/>
            <a:ext cx="1398922" cy="6981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2"/>
          <p:cNvSpPr/>
          <p:nvPr/>
        </p:nvSpPr>
        <p:spPr>
          <a:xfrm rot="5400000">
            <a:off x="361002" y="4020142"/>
            <a:ext cx="1092871" cy="54540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2"/>
          <p:cNvSpPr/>
          <p:nvPr/>
        </p:nvSpPr>
        <p:spPr>
          <a:xfrm rot="5400000">
            <a:off x="1277524" y="3061881"/>
            <a:ext cx="546433" cy="27270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2"/>
          <p:cNvSpPr/>
          <p:nvPr/>
        </p:nvSpPr>
        <p:spPr>
          <a:xfrm rot="5400000">
            <a:off x="1747240" y="2233233"/>
            <a:ext cx="302735" cy="15108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2"/>
          <p:cNvSpPr/>
          <p:nvPr/>
        </p:nvSpPr>
        <p:spPr>
          <a:xfrm rot="5400000">
            <a:off x="1687430" y="2829651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2"/>
          <p:cNvSpPr/>
          <p:nvPr/>
        </p:nvSpPr>
        <p:spPr>
          <a:xfrm rot="5400000">
            <a:off x="1501312" y="4527089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2"/>
          <p:cNvSpPr/>
          <p:nvPr/>
        </p:nvSpPr>
        <p:spPr>
          <a:xfrm rot="5400000">
            <a:off x="1164999" y="5043965"/>
            <a:ext cx="428960" cy="21407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2"/>
          <p:cNvSpPr/>
          <p:nvPr/>
        </p:nvSpPr>
        <p:spPr>
          <a:xfrm rot="5400000">
            <a:off x="-470723" y="2550230"/>
            <a:ext cx="1882895" cy="94145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2"/>
          <p:cNvSpPr/>
          <p:nvPr/>
        </p:nvSpPr>
        <p:spPr>
          <a:xfrm rot="5400000">
            <a:off x="197724" y="4516526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2"/>
          <p:cNvSpPr/>
          <p:nvPr/>
        </p:nvSpPr>
        <p:spPr>
          <a:xfrm rot="5400000">
            <a:off x="176184" y="1235392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2"/>
          <p:cNvSpPr/>
          <p:nvPr/>
        </p:nvSpPr>
        <p:spPr>
          <a:xfrm rot="5400000">
            <a:off x="1184628" y="2196878"/>
            <a:ext cx="528165" cy="26408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矩形 2"/>
          <p:cNvSpPr/>
          <p:nvPr/>
        </p:nvSpPr>
        <p:spPr>
          <a:xfrm rot="5400000">
            <a:off x="1226534" y="542473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2"/>
          <p:cNvSpPr/>
          <p:nvPr/>
        </p:nvSpPr>
        <p:spPr>
          <a:xfrm rot="16200000">
            <a:off x="7402359" y="1913156"/>
            <a:ext cx="2340562" cy="117028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2"/>
          <p:cNvSpPr/>
          <p:nvPr/>
        </p:nvSpPr>
        <p:spPr>
          <a:xfrm rot="16200000">
            <a:off x="8150524" y="3620765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2"/>
          <p:cNvSpPr/>
          <p:nvPr/>
        </p:nvSpPr>
        <p:spPr>
          <a:xfrm rot="16200000">
            <a:off x="7913119" y="3425486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2"/>
          <p:cNvSpPr/>
          <p:nvPr/>
        </p:nvSpPr>
        <p:spPr>
          <a:xfrm rot="16200000">
            <a:off x="7539660" y="4355011"/>
            <a:ext cx="1302985" cy="65026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2"/>
          <p:cNvSpPr/>
          <p:nvPr/>
        </p:nvSpPr>
        <p:spPr>
          <a:xfrm rot="16200000">
            <a:off x="7704062" y="3216430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2"/>
          <p:cNvSpPr/>
          <p:nvPr/>
        </p:nvSpPr>
        <p:spPr>
          <a:xfrm rot="16200000">
            <a:off x="7704062" y="2688266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2"/>
          <p:cNvSpPr/>
          <p:nvPr/>
        </p:nvSpPr>
        <p:spPr>
          <a:xfrm rot="16200000">
            <a:off x="7913119" y="2623742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2"/>
          <p:cNvSpPr/>
          <p:nvPr/>
        </p:nvSpPr>
        <p:spPr>
          <a:xfrm rot="16200000">
            <a:off x="7696061" y="1605865"/>
            <a:ext cx="1094318" cy="54612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2"/>
          <p:cNvSpPr/>
          <p:nvPr/>
        </p:nvSpPr>
        <p:spPr>
          <a:xfrm rot="16200000">
            <a:off x="8051961" y="850689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2"/>
          <p:cNvSpPr/>
          <p:nvPr/>
        </p:nvSpPr>
        <p:spPr>
          <a:xfrm rot="16200000">
            <a:off x="8150524" y="301479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2"/>
          <p:cNvSpPr/>
          <p:nvPr/>
        </p:nvSpPr>
        <p:spPr>
          <a:xfrm rot="16200000">
            <a:off x="8051961" y="190138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2"/>
          <p:cNvSpPr/>
          <p:nvPr/>
        </p:nvSpPr>
        <p:spPr>
          <a:xfrm rot="16200000">
            <a:off x="7742804" y="499881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2"/>
          <p:cNvSpPr/>
          <p:nvPr/>
        </p:nvSpPr>
        <p:spPr>
          <a:xfrm rot="16200000">
            <a:off x="7439845" y="807552"/>
            <a:ext cx="611216" cy="3050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2"/>
          <p:cNvSpPr/>
          <p:nvPr/>
        </p:nvSpPr>
        <p:spPr>
          <a:xfrm rot="16200000">
            <a:off x="7433647" y="1420840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2"/>
          <p:cNvSpPr/>
          <p:nvPr/>
        </p:nvSpPr>
        <p:spPr>
          <a:xfrm rot="16200000">
            <a:off x="8456467" y="1814992"/>
            <a:ext cx="935087" cy="4675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2"/>
          <p:cNvSpPr/>
          <p:nvPr/>
        </p:nvSpPr>
        <p:spPr>
          <a:xfrm rot="16200000">
            <a:off x="7785940" y="4383500"/>
            <a:ext cx="1829122" cy="9145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2"/>
          <p:cNvSpPr/>
          <p:nvPr/>
        </p:nvSpPr>
        <p:spPr>
          <a:xfrm rot="16200000">
            <a:off x="8427737" y="3626393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2"/>
          <p:cNvSpPr/>
          <p:nvPr/>
        </p:nvSpPr>
        <p:spPr>
          <a:xfrm rot="16200000">
            <a:off x="8427737" y="2605608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2"/>
          <p:cNvSpPr/>
          <p:nvPr/>
        </p:nvSpPr>
        <p:spPr>
          <a:xfrm rot="16200000">
            <a:off x="8276086" y="1076191"/>
            <a:ext cx="957086" cy="4776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2"/>
          <p:cNvSpPr/>
          <p:nvPr/>
        </p:nvSpPr>
        <p:spPr>
          <a:xfrm rot="16200000">
            <a:off x="7491229" y="3814035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2"/>
          <p:cNvSpPr/>
          <p:nvPr/>
        </p:nvSpPr>
        <p:spPr>
          <a:xfrm rot="16200000">
            <a:off x="7286929" y="3063551"/>
            <a:ext cx="2571422" cy="128327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2"/>
          <p:cNvSpPr/>
          <p:nvPr/>
        </p:nvSpPr>
        <p:spPr>
          <a:xfrm rot="16200000">
            <a:off x="8165890" y="1805786"/>
            <a:ext cx="1398922" cy="6981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2"/>
          <p:cNvSpPr/>
          <p:nvPr/>
        </p:nvSpPr>
        <p:spPr>
          <a:xfrm rot="16200000">
            <a:off x="7703908" y="852253"/>
            <a:ext cx="1092871" cy="54540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矩形 2"/>
          <p:cNvSpPr/>
          <p:nvPr/>
        </p:nvSpPr>
        <p:spPr>
          <a:xfrm rot="16200000">
            <a:off x="7135069" y="4083577"/>
            <a:ext cx="546433" cy="27270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2"/>
          <p:cNvSpPr/>
          <p:nvPr/>
        </p:nvSpPr>
        <p:spPr>
          <a:xfrm rot="16200000">
            <a:off x="7258114" y="1919896"/>
            <a:ext cx="302735" cy="15108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2"/>
          <p:cNvSpPr/>
          <p:nvPr/>
        </p:nvSpPr>
        <p:spPr>
          <a:xfrm rot="16200000">
            <a:off x="7281990" y="2426460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2"/>
          <p:cNvSpPr/>
          <p:nvPr/>
        </p:nvSpPr>
        <p:spPr>
          <a:xfrm rot="16200000">
            <a:off x="7396060" y="760750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2"/>
          <p:cNvSpPr/>
          <p:nvPr/>
        </p:nvSpPr>
        <p:spPr>
          <a:xfrm rot="16200000">
            <a:off x="7563822" y="159758"/>
            <a:ext cx="428960" cy="21407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2"/>
          <p:cNvSpPr/>
          <p:nvPr/>
        </p:nvSpPr>
        <p:spPr>
          <a:xfrm rot="16200000">
            <a:off x="7745609" y="1926117"/>
            <a:ext cx="1882895" cy="94145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2"/>
          <p:cNvSpPr/>
          <p:nvPr/>
        </p:nvSpPr>
        <p:spPr>
          <a:xfrm rot="16200000">
            <a:off x="8071565" y="457024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2"/>
          <p:cNvSpPr/>
          <p:nvPr/>
        </p:nvSpPr>
        <p:spPr>
          <a:xfrm rot="16200000">
            <a:off x="8093105" y="3738158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2"/>
          <p:cNvSpPr/>
          <p:nvPr/>
        </p:nvSpPr>
        <p:spPr>
          <a:xfrm rot="16200000">
            <a:off x="7444988" y="2956836"/>
            <a:ext cx="528165" cy="26408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2"/>
          <p:cNvSpPr/>
          <p:nvPr/>
        </p:nvSpPr>
        <p:spPr>
          <a:xfrm rot="16200000">
            <a:off x="7670838" y="4745366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2"/>
          <p:cNvSpPr/>
          <p:nvPr/>
        </p:nvSpPr>
        <p:spPr>
          <a:xfrm rot="16200000">
            <a:off x="6602252" y="1252110"/>
            <a:ext cx="221029" cy="11030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2"/>
          <p:cNvSpPr/>
          <p:nvPr/>
        </p:nvSpPr>
        <p:spPr>
          <a:xfrm rot="16200000">
            <a:off x="6789362" y="863370"/>
            <a:ext cx="346918" cy="1731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2"/>
          <p:cNvSpPr/>
          <p:nvPr/>
        </p:nvSpPr>
        <p:spPr>
          <a:xfrm rot="5400000">
            <a:off x="2373847" y="3995607"/>
            <a:ext cx="151366" cy="7554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2"/>
          <p:cNvSpPr/>
          <p:nvPr/>
        </p:nvSpPr>
        <p:spPr>
          <a:xfrm rot="5400000">
            <a:off x="2143823" y="4294172"/>
            <a:ext cx="223729" cy="11165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矩形 2"/>
          <p:cNvSpPr/>
          <p:nvPr/>
        </p:nvSpPr>
        <p:spPr>
          <a:xfrm rot="5400000">
            <a:off x="954577" y="553142"/>
            <a:ext cx="2388807" cy="11921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2"/>
          <p:cNvSpPr/>
          <p:nvPr/>
        </p:nvSpPr>
        <p:spPr>
          <a:xfrm rot="16200000" flipH="1">
            <a:off x="5815089" y="1807217"/>
            <a:ext cx="4052969" cy="214730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2"/>
          <p:cNvSpPr/>
          <p:nvPr/>
        </p:nvSpPr>
        <p:spPr>
          <a:xfrm rot="16200000" flipH="1">
            <a:off x="5726344" y="181545"/>
            <a:ext cx="2384235" cy="11898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2"/>
          <p:cNvSpPr/>
          <p:nvPr/>
        </p:nvSpPr>
        <p:spPr>
          <a:xfrm rot="16200000">
            <a:off x="6556517" y="2723944"/>
            <a:ext cx="3610375" cy="180519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2"/>
          <p:cNvSpPr/>
          <p:nvPr/>
        </p:nvSpPr>
        <p:spPr>
          <a:xfrm rot="16200000">
            <a:off x="6187228" y="3832378"/>
            <a:ext cx="940772" cy="47038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892672" y="1595330"/>
            <a:ext cx="55289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计算机图形技术</a:t>
            </a:r>
            <a:endParaRPr lang="zh-CN" altLang="en-US" sz="54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AEE3F2BF-0AD6-41FD-BCE0-04DBFD13A4F9}"/>
              </a:ext>
            </a:extLst>
          </p:cNvPr>
          <p:cNvSpPr/>
          <p:nvPr/>
        </p:nvSpPr>
        <p:spPr>
          <a:xfrm>
            <a:off x="2604105" y="2391152"/>
            <a:ext cx="477620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1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大作业展示</a:t>
            </a: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191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9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0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1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hold">
                            <p:stCondLst>
                              <p:cond delay="1500"/>
                            </p:stCondLst>
                            <p:childTnLst>
                              <p:par>
                                <p:cTn id="286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8571"/>
                                  </p:iterate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88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3" fill="hold">
                            <p:stCondLst>
                              <p:cond delay="4214"/>
                            </p:stCondLst>
                            <p:childTnLst>
                              <p:par>
                                <p:cTn id="29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9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2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6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8" dur="6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9" dur="6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0" presetID="2" presetClass="entr" presetSubtype="2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4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6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7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6" grpId="0" animBg="1"/>
      <p:bldP spid="119" grpId="0" animBg="1"/>
      <p:bldP spid="120" grpId="0" animBg="1"/>
      <p:bldP spid="123" grpId="0" animBg="1"/>
      <p:bldP spid="124" grpId="0" animBg="1"/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6308321" y="914401"/>
            <a:ext cx="1322497" cy="1534457"/>
            <a:chOff x="6308321" y="914401"/>
            <a:chExt cx="1322497" cy="1534457"/>
          </a:xfrm>
        </p:grpSpPr>
        <p:grpSp>
          <p:nvGrpSpPr>
            <p:cNvPr id="4" name="组合 7"/>
            <p:cNvGrpSpPr>
              <a:grpSpLocks/>
            </p:cNvGrpSpPr>
            <p:nvPr/>
          </p:nvGrpSpPr>
          <p:grpSpPr bwMode="auto">
            <a:xfrm rot="16200000">
              <a:off x="6202341" y="1020381"/>
              <a:ext cx="1534457" cy="1322497"/>
              <a:chOff x="2447765" y="1124744"/>
              <a:chExt cx="2232249" cy="1924353"/>
            </a:xfrm>
          </p:grpSpPr>
          <p:sp>
            <p:nvSpPr>
              <p:cNvPr id="10" name="六边形 9"/>
              <p:cNvSpPr>
                <a:spLocks noChangeArrowheads="1"/>
              </p:cNvSpPr>
              <p:nvPr/>
            </p:nvSpPr>
            <p:spPr bwMode="auto">
              <a:xfrm>
                <a:off x="2447765" y="1124744"/>
                <a:ext cx="2232249" cy="1924353"/>
              </a:xfrm>
              <a:prstGeom prst="hexagon">
                <a:avLst>
                  <a:gd name="adj" fmla="val 28044"/>
                  <a:gd name="vf" fmla="val 115470"/>
                </a:avLst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eaVert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11" name="椭圆​​ 40"/>
              <p:cNvSpPr>
                <a:spLocks noChangeArrowheads="1"/>
              </p:cNvSpPr>
              <p:nvPr/>
            </p:nvSpPr>
            <p:spPr bwMode="auto">
              <a:xfrm>
                <a:off x="2697308" y="1220341"/>
                <a:ext cx="1733158" cy="1733158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38100" algn="ctr">
                <a:solidFill>
                  <a:schemeClr val="bg1"/>
                </a:solidFill>
                <a:round/>
                <a:headEnd/>
                <a:tailEnd/>
              </a:ln>
              <a:effectLst/>
            </p:spPr>
            <p:txBody>
              <a:bodyPr vert="eaVert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</p:grpSp>
        <p:sp>
          <p:nvSpPr>
            <p:cNvPr id="5" name="TextBox 8"/>
            <p:cNvSpPr txBox="1">
              <a:spLocks noChangeArrowheads="1"/>
            </p:cNvSpPr>
            <p:nvPr/>
          </p:nvSpPr>
          <p:spPr bwMode="auto">
            <a:xfrm>
              <a:off x="6646670" y="1697989"/>
              <a:ext cx="64633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lvl="0" algn="ctr">
                <a:defRPr/>
              </a:pPr>
              <a:r>
                <a:rPr lang="zh-CN" altLang="en-US" kern="0" dirty="0" smtClean="0">
                  <a:solidFill>
                    <a:schemeClr val="bg1"/>
                  </a:solidFill>
                  <a:latin typeface="方正兰亭中粗黑_GBK" pitchFamily="2" charset="-122"/>
                  <a:ea typeface="方正兰亭中粗黑_GBK" pitchFamily="2" charset="-122"/>
                </a:rPr>
                <a:t>引用</a:t>
              </a:r>
              <a:endParaRPr lang="zh-CN" altLang="en-US" kern="0" dirty="0">
                <a:solidFill>
                  <a:schemeClr val="bg1"/>
                </a:solidFill>
                <a:latin typeface="方正兰亭中粗黑_GBK" pitchFamily="2" charset="-122"/>
                <a:ea typeface="方正兰亭中粗黑_GBK" pitchFamily="2" charset="-122"/>
              </a:endParaRPr>
            </a:p>
          </p:txBody>
        </p:sp>
        <p:grpSp>
          <p:nvGrpSpPr>
            <p:cNvPr id="7" name="Group 30"/>
            <p:cNvGrpSpPr>
              <a:grpSpLocks/>
            </p:cNvGrpSpPr>
            <p:nvPr/>
          </p:nvGrpSpPr>
          <p:grpSpPr bwMode="auto">
            <a:xfrm>
              <a:off x="6769206" y="1216269"/>
              <a:ext cx="400722" cy="367616"/>
              <a:chOff x="3422" y="1347"/>
              <a:chExt cx="330" cy="313"/>
            </a:xfrm>
            <a:solidFill>
              <a:schemeClr val="bg1"/>
            </a:solidFill>
          </p:grpSpPr>
          <p:sp>
            <p:nvSpPr>
              <p:cNvPr id="8" name="AutoShape 31"/>
              <p:cNvSpPr>
                <a:spLocks noChangeArrowheads="1"/>
              </p:cNvSpPr>
              <p:nvPr/>
            </p:nvSpPr>
            <p:spPr bwMode="gray">
              <a:xfrm>
                <a:off x="3422" y="1411"/>
                <a:ext cx="330" cy="249"/>
              </a:xfrm>
              <a:prstGeom prst="roundRect">
                <a:avLst>
                  <a:gd name="adj" fmla="val 16667"/>
                </a:avLst>
              </a:prstGeom>
              <a:grpFill/>
              <a:ln w="25400" algn="ctr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zh-CN"/>
              </a:p>
            </p:txBody>
          </p:sp>
          <p:sp>
            <p:nvSpPr>
              <p:cNvPr id="9" name="AutoShape 32"/>
              <p:cNvSpPr>
                <a:spLocks noChangeArrowheads="1"/>
              </p:cNvSpPr>
              <p:nvPr/>
            </p:nvSpPr>
            <p:spPr bwMode="gray">
              <a:xfrm>
                <a:off x="3522" y="1347"/>
                <a:ext cx="122" cy="11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7646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5400" y="10800"/>
                    </a:moveTo>
                    <a:cubicBezTo>
                      <a:pt x="5400" y="7817"/>
                      <a:pt x="7817" y="5400"/>
                      <a:pt x="10800" y="5400"/>
                    </a:cubicBezTo>
                    <a:cubicBezTo>
                      <a:pt x="13782" y="5399"/>
                      <a:pt x="16199" y="7817"/>
                      <a:pt x="16200" y="10799"/>
                    </a:cubicBezTo>
                    <a:lnTo>
                      <a:pt x="21600" y="10800"/>
                    </a:ln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5" y="0"/>
                      <a:pt x="0" y="4835"/>
                      <a:pt x="0" y="10800"/>
                    </a:cubicBezTo>
                    <a:lnTo>
                      <a:pt x="5400" y="10800"/>
                    </a:lnTo>
                    <a:close/>
                  </a:path>
                </a:pathLst>
              </a:custGeom>
              <a:grpFill/>
              <a:ln w="25400" algn="ctr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46" name="组合 45"/>
          <p:cNvGrpSpPr/>
          <p:nvPr/>
        </p:nvGrpSpPr>
        <p:grpSpPr>
          <a:xfrm>
            <a:off x="2072079" y="2251151"/>
            <a:ext cx="4890364" cy="228143"/>
            <a:chOff x="2072079" y="2251151"/>
            <a:chExt cx="4890364" cy="228143"/>
          </a:xfrm>
          <a:solidFill>
            <a:schemeClr val="accent5">
              <a:lumMod val="60000"/>
              <a:lumOff val="40000"/>
            </a:schemeClr>
          </a:solidFill>
        </p:grpSpPr>
        <p:cxnSp>
          <p:nvCxnSpPr>
            <p:cNvPr id="13" name="直接连接符​​ 10"/>
            <p:cNvCxnSpPr/>
            <p:nvPr/>
          </p:nvCxnSpPr>
          <p:spPr bwMode="auto">
            <a:xfrm>
              <a:off x="3565999" y="2462712"/>
              <a:ext cx="3396444" cy="16582"/>
            </a:xfrm>
            <a:prstGeom prst="line">
              <a:avLst/>
            </a:prstGeom>
            <a:grp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​​ 13"/>
            <p:cNvSpPr/>
            <p:nvPr/>
          </p:nvSpPr>
          <p:spPr bwMode="auto">
            <a:xfrm>
              <a:off x="2072079" y="2251151"/>
              <a:ext cx="1793388" cy="216839"/>
            </a:xfrm>
            <a:prstGeom prst="rect">
              <a:avLst/>
            </a:prstGeom>
            <a:grpFill/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zh-CN" altLang="en-US" sz="1400" kern="0" dirty="0" smtClean="0">
                  <a:solidFill>
                    <a:schemeClr val="bg1"/>
                  </a:solidFill>
                  <a:latin typeface="方正兰亭中粗黑_GBK" pitchFamily="2" charset="-122"/>
                  <a:ea typeface="方正兰亭中粗黑_GBK" pitchFamily="2" charset="-122"/>
                </a:rPr>
                <a:t>修改开源库</a:t>
              </a:r>
              <a:endPara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962442" y="2080230"/>
            <a:ext cx="1322719" cy="1534457"/>
            <a:chOff x="6962442" y="2080230"/>
            <a:chExt cx="1322719" cy="1534457"/>
          </a:xfrm>
        </p:grpSpPr>
        <p:grpSp>
          <p:nvGrpSpPr>
            <p:cNvPr id="14" name="组合 11"/>
            <p:cNvGrpSpPr>
              <a:grpSpLocks/>
            </p:cNvGrpSpPr>
            <p:nvPr/>
          </p:nvGrpSpPr>
          <p:grpSpPr bwMode="auto">
            <a:xfrm rot="16200000">
              <a:off x="6856573" y="2186099"/>
              <a:ext cx="1534457" cy="1322719"/>
              <a:chOff x="2447764" y="1124448"/>
              <a:chExt cx="2232248" cy="1924647"/>
            </a:xfrm>
          </p:grpSpPr>
          <p:sp>
            <p:nvSpPr>
              <p:cNvPr id="24" name="六边形 23"/>
              <p:cNvSpPr/>
              <p:nvPr/>
            </p:nvSpPr>
            <p:spPr>
              <a:xfrm>
                <a:off x="2447764" y="1124448"/>
                <a:ext cx="2232248" cy="1924647"/>
              </a:xfrm>
              <a:prstGeom prst="hexagon">
                <a:avLst>
                  <a:gd name="adj" fmla="val 28044"/>
                  <a:gd name="vf" fmla="val 11547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5" name="椭圆​​ 38"/>
              <p:cNvSpPr/>
              <p:nvPr/>
            </p:nvSpPr>
            <p:spPr>
              <a:xfrm>
                <a:off x="2696412" y="1220958"/>
                <a:ext cx="1734956" cy="1731626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381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/>
              </a:p>
            </p:txBody>
          </p:sp>
        </p:grpSp>
        <p:sp>
          <p:nvSpPr>
            <p:cNvPr id="15" name="TextBox 12"/>
            <p:cNvSpPr txBox="1">
              <a:spLocks noChangeArrowheads="1"/>
            </p:cNvSpPr>
            <p:nvPr/>
          </p:nvSpPr>
          <p:spPr bwMode="auto">
            <a:xfrm>
              <a:off x="7302148" y="2881311"/>
              <a:ext cx="64633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lvl="0" algn="ctr">
                <a:defRPr/>
              </a:pPr>
              <a:r>
                <a:rPr lang="zh-CN" altLang="en-US" kern="0" dirty="0" smtClean="0">
                  <a:solidFill>
                    <a:schemeClr val="bg1"/>
                  </a:solidFill>
                  <a:latin typeface="方正兰亭中粗黑_GBK" pitchFamily="2" charset="-122"/>
                  <a:ea typeface="方正兰亭中粗黑_GBK" pitchFamily="2" charset="-122"/>
                </a:rPr>
                <a:t>修改</a:t>
              </a:r>
              <a:endParaRPr lang="zh-CN" altLang="en-US" kern="0" dirty="0">
                <a:solidFill>
                  <a:schemeClr val="bg1"/>
                </a:solidFill>
                <a:latin typeface="方正兰亭中粗黑_GBK" pitchFamily="2" charset="-122"/>
                <a:ea typeface="方正兰亭中粗黑_GBK" pitchFamily="2" charset="-122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7429961" y="2424344"/>
              <a:ext cx="409439" cy="399690"/>
              <a:chOff x="7429961" y="2424344"/>
              <a:chExt cx="409439" cy="399690"/>
            </a:xfrm>
          </p:grpSpPr>
          <p:sp>
            <p:nvSpPr>
              <p:cNvPr id="17" name="Oval 15"/>
              <p:cNvSpPr>
                <a:spLocks noChangeArrowheads="1"/>
              </p:cNvSpPr>
              <p:nvPr/>
            </p:nvSpPr>
            <p:spPr bwMode="gray">
              <a:xfrm>
                <a:off x="7429961" y="2424344"/>
                <a:ext cx="409439" cy="396971"/>
              </a:xfrm>
              <a:prstGeom prst="ellipse">
                <a:avLst/>
              </a:prstGeom>
              <a:noFill/>
              <a:ln w="25400" algn="ctr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zh-CN"/>
              </a:p>
            </p:txBody>
          </p:sp>
          <p:sp>
            <p:nvSpPr>
              <p:cNvPr id="18" name="Line 16"/>
              <p:cNvSpPr>
                <a:spLocks noChangeShapeType="1"/>
              </p:cNvSpPr>
              <p:nvPr/>
            </p:nvSpPr>
            <p:spPr bwMode="gray">
              <a:xfrm>
                <a:off x="7636083" y="2424344"/>
                <a:ext cx="0" cy="394252"/>
              </a:xfrm>
              <a:prstGeom prst="line">
                <a:avLst/>
              </a:pr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" name="Line 17"/>
              <p:cNvSpPr>
                <a:spLocks noChangeShapeType="1"/>
              </p:cNvSpPr>
              <p:nvPr/>
            </p:nvSpPr>
            <p:spPr bwMode="gray">
              <a:xfrm>
                <a:off x="7429961" y="2621470"/>
                <a:ext cx="409439" cy="0"/>
              </a:xfrm>
              <a:prstGeom prst="line">
                <a:avLst/>
              </a:pr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gray">
              <a:xfrm>
                <a:off x="7663659" y="2427063"/>
                <a:ext cx="85066" cy="391533"/>
              </a:xfrm>
              <a:custGeom>
                <a:avLst/>
                <a:gdLst>
                  <a:gd name="T0" fmla="*/ 0 w 182"/>
                  <a:gd name="T1" fmla="*/ 0 h 864"/>
                  <a:gd name="T2" fmla="*/ 105869 w 182"/>
                  <a:gd name="T3" fmla="*/ 245279 h 864"/>
                  <a:gd name="T4" fmla="*/ 3490 w 182"/>
                  <a:gd name="T5" fmla="*/ 487174 h 864"/>
                  <a:gd name="T6" fmla="*/ 0 60000 65536"/>
                  <a:gd name="T7" fmla="*/ 0 60000 65536"/>
                  <a:gd name="T8" fmla="*/ 0 60000 65536"/>
                  <a:gd name="T9" fmla="*/ 0 w 182"/>
                  <a:gd name="T10" fmla="*/ 0 h 864"/>
                  <a:gd name="T11" fmla="*/ 182 w 182"/>
                  <a:gd name="T12" fmla="*/ 864 h 86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82" h="864">
                    <a:moveTo>
                      <a:pt x="0" y="0"/>
                    </a:moveTo>
                    <a:cubicBezTo>
                      <a:pt x="59" y="89"/>
                      <a:pt x="182" y="177"/>
                      <a:pt x="182" y="435"/>
                    </a:cubicBezTo>
                    <a:cubicBezTo>
                      <a:pt x="182" y="693"/>
                      <a:pt x="70" y="800"/>
                      <a:pt x="6" y="864"/>
                    </a:cubicBezTo>
                  </a:path>
                </a:pathLst>
              </a:cu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Freeform 19"/>
              <p:cNvSpPr>
                <a:spLocks/>
              </p:cNvSpPr>
              <p:nvPr/>
            </p:nvSpPr>
            <p:spPr bwMode="gray">
              <a:xfrm>
                <a:off x="7524842" y="2429782"/>
                <a:ext cx="92077" cy="394252"/>
              </a:xfrm>
              <a:custGeom>
                <a:avLst/>
                <a:gdLst>
                  <a:gd name="T0" fmla="*/ 97143 w 197"/>
                  <a:gd name="T1" fmla="*/ 0 h 870"/>
                  <a:gd name="T2" fmla="*/ 0 w 197"/>
                  <a:gd name="T3" fmla="*/ 245842 h 870"/>
                  <a:gd name="T4" fmla="*/ 114594 w 197"/>
                  <a:gd name="T5" fmla="*/ 490557 h 870"/>
                  <a:gd name="T6" fmla="*/ 0 60000 65536"/>
                  <a:gd name="T7" fmla="*/ 0 60000 65536"/>
                  <a:gd name="T8" fmla="*/ 0 60000 65536"/>
                  <a:gd name="T9" fmla="*/ 0 w 197"/>
                  <a:gd name="T10" fmla="*/ 0 h 870"/>
                  <a:gd name="T11" fmla="*/ 197 w 197"/>
                  <a:gd name="T12" fmla="*/ 870 h 87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7" h="870">
                    <a:moveTo>
                      <a:pt x="167" y="0"/>
                    </a:moveTo>
                    <a:cubicBezTo>
                      <a:pt x="117" y="64"/>
                      <a:pt x="0" y="178"/>
                      <a:pt x="0" y="436"/>
                    </a:cubicBezTo>
                    <a:cubicBezTo>
                      <a:pt x="0" y="694"/>
                      <a:pt x="124" y="769"/>
                      <a:pt x="197" y="870"/>
                    </a:cubicBezTo>
                  </a:path>
                </a:pathLst>
              </a:cu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Freeform 20"/>
              <p:cNvSpPr>
                <a:spLocks/>
              </p:cNvSpPr>
              <p:nvPr/>
            </p:nvSpPr>
            <p:spPr bwMode="gray">
              <a:xfrm rot="5400000">
                <a:off x="7603242" y="2583743"/>
                <a:ext cx="51661" cy="305210"/>
              </a:xfrm>
              <a:custGeom>
                <a:avLst/>
                <a:gdLst>
                  <a:gd name="T0" fmla="*/ 10441 w 197"/>
                  <a:gd name="T1" fmla="*/ 0 h 870"/>
                  <a:gd name="T2" fmla="*/ 0 w 197"/>
                  <a:gd name="T3" fmla="*/ 80336 h 870"/>
                  <a:gd name="T4" fmla="*/ 12399 w 197"/>
                  <a:gd name="T5" fmla="*/ 160671 h 870"/>
                  <a:gd name="T6" fmla="*/ 0 60000 65536"/>
                  <a:gd name="T7" fmla="*/ 0 60000 65536"/>
                  <a:gd name="T8" fmla="*/ 0 60000 65536"/>
                  <a:gd name="T9" fmla="*/ 0 w 197"/>
                  <a:gd name="T10" fmla="*/ 0 h 870"/>
                  <a:gd name="T11" fmla="*/ 197 w 197"/>
                  <a:gd name="T12" fmla="*/ 870 h 87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7" h="870">
                    <a:moveTo>
                      <a:pt x="167" y="0"/>
                    </a:moveTo>
                    <a:cubicBezTo>
                      <a:pt x="117" y="64"/>
                      <a:pt x="0" y="178"/>
                      <a:pt x="0" y="436"/>
                    </a:cubicBezTo>
                    <a:cubicBezTo>
                      <a:pt x="0" y="694"/>
                      <a:pt x="124" y="769"/>
                      <a:pt x="197" y="870"/>
                    </a:cubicBezTo>
                  </a:path>
                </a:pathLst>
              </a:cu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Freeform 21"/>
              <p:cNvSpPr>
                <a:spLocks/>
              </p:cNvSpPr>
              <p:nvPr/>
            </p:nvSpPr>
            <p:spPr bwMode="gray">
              <a:xfrm rot="16200000" flipV="1">
                <a:off x="7606980" y="2355801"/>
                <a:ext cx="51661" cy="305210"/>
              </a:xfrm>
              <a:custGeom>
                <a:avLst/>
                <a:gdLst>
                  <a:gd name="T0" fmla="*/ 10441 w 197"/>
                  <a:gd name="T1" fmla="*/ 0 h 870"/>
                  <a:gd name="T2" fmla="*/ 0 w 197"/>
                  <a:gd name="T3" fmla="*/ 80336 h 870"/>
                  <a:gd name="T4" fmla="*/ 12399 w 197"/>
                  <a:gd name="T5" fmla="*/ 160671 h 870"/>
                  <a:gd name="T6" fmla="*/ 0 60000 65536"/>
                  <a:gd name="T7" fmla="*/ 0 60000 65536"/>
                  <a:gd name="T8" fmla="*/ 0 60000 65536"/>
                  <a:gd name="T9" fmla="*/ 0 w 197"/>
                  <a:gd name="T10" fmla="*/ 0 h 870"/>
                  <a:gd name="T11" fmla="*/ 197 w 197"/>
                  <a:gd name="T12" fmla="*/ 870 h 87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7" h="870">
                    <a:moveTo>
                      <a:pt x="167" y="0"/>
                    </a:moveTo>
                    <a:cubicBezTo>
                      <a:pt x="117" y="64"/>
                      <a:pt x="0" y="178"/>
                      <a:pt x="0" y="436"/>
                    </a:cubicBezTo>
                    <a:cubicBezTo>
                      <a:pt x="0" y="694"/>
                      <a:pt x="124" y="769"/>
                      <a:pt x="197" y="870"/>
                    </a:cubicBezTo>
                  </a:path>
                </a:pathLst>
              </a:custGeom>
              <a:noFill/>
              <a:ln w="25400">
                <a:solidFill>
                  <a:srgbClr val="FFFFFF">
                    <a:alpha val="7803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1421561" y="3428284"/>
            <a:ext cx="4890363" cy="216839"/>
            <a:chOff x="1421561" y="3428284"/>
            <a:chExt cx="4890363" cy="216839"/>
          </a:xfrm>
        </p:grpSpPr>
        <p:cxnSp>
          <p:nvCxnSpPr>
            <p:cNvPr id="27" name="直接连接符​​ 14"/>
            <p:cNvCxnSpPr/>
            <p:nvPr/>
          </p:nvCxnSpPr>
          <p:spPr bwMode="auto">
            <a:xfrm flipV="1">
              <a:off x="2463850" y="3638259"/>
              <a:ext cx="3848074" cy="2551"/>
            </a:xfrm>
            <a:prstGeom prst="line">
              <a:avLst/>
            </a:prstGeom>
            <a:ln w="571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​​ 17"/>
            <p:cNvSpPr/>
            <p:nvPr/>
          </p:nvSpPr>
          <p:spPr bwMode="auto">
            <a:xfrm>
              <a:off x="1421561" y="3428284"/>
              <a:ext cx="1793388" cy="216839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571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zh-CN" altLang="en-US" sz="1400" kern="0" dirty="0" smtClean="0">
                  <a:solidFill>
                    <a:schemeClr val="bg1"/>
                  </a:solidFill>
                  <a:latin typeface="方正兰亭中粗黑_GBK" pitchFamily="2" charset="-122"/>
                  <a:ea typeface="方正兰亭中粗黑_GBK" pitchFamily="2" charset="-122"/>
                </a:rPr>
                <a:t>总体实现</a:t>
              </a:r>
              <a:endPara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6311924" y="3243509"/>
            <a:ext cx="1322719" cy="1534457"/>
            <a:chOff x="6311924" y="3243509"/>
            <a:chExt cx="1322719" cy="1534457"/>
          </a:xfrm>
        </p:grpSpPr>
        <p:grpSp>
          <p:nvGrpSpPr>
            <p:cNvPr id="28" name="组合 15"/>
            <p:cNvGrpSpPr>
              <a:grpSpLocks/>
            </p:cNvGrpSpPr>
            <p:nvPr/>
          </p:nvGrpSpPr>
          <p:grpSpPr bwMode="auto">
            <a:xfrm rot="16200000">
              <a:off x="6206055" y="3349378"/>
              <a:ext cx="1534457" cy="1322719"/>
              <a:chOff x="2447765" y="1124448"/>
              <a:chExt cx="2232248" cy="1924647"/>
            </a:xfrm>
          </p:grpSpPr>
          <p:sp>
            <p:nvSpPr>
              <p:cNvPr id="38" name="六边形 37"/>
              <p:cNvSpPr/>
              <p:nvPr/>
            </p:nvSpPr>
            <p:spPr>
              <a:xfrm>
                <a:off x="2447765" y="1124448"/>
                <a:ext cx="2232248" cy="1924647"/>
              </a:xfrm>
              <a:prstGeom prst="hexagon">
                <a:avLst>
                  <a:gd name="adj" fmla="val 28044"/>
                  <a:gd name="vf" fmla="val 115470"/>
                </a:avLst>
              </a:prstGeom>
              <a:solidFill>
                <a:schemeClr val="accent2">
                  <a:lumMod val="9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39" name="椭圆​​ 36"/>
              <p:cNvSpPr/>
              <p:nvPr/>
            </p:nvSpPr>
            <p:spPr>
              <a:xfrm>
                <a:off x="2696411" y="1220958"/>
                <a:ext cx="1734956" cy="1731626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3810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/>
              </a:p>
            </p:txBody>
          </p:sp>
        </p:grpSp>
        <p:sp>
          <p:nvSpPr>
            <p:cNvPr id="29" name="TextBox 16"/>
            <p:cNvSpPr txBox="1">
              <a:spLocks noChangeArrowheads="1"/>
            </p:cNvSpPr>
            <p:nvPr/>
          </p:nvSpPr>
          <p:spPr bwMode="auto">
            <a:xfrm>
              <a:off x="6643787" y="4048902"/>
              <a:ext cx="64633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lvl="0" algn="ctr">
                <a:defRPr/>
              </a:pPr>
              <a:r>
                <a:rPr lang="zh-CN" altLang="en-US" kern="0" dirty="0" smtClean="0">
                  <a:solidFill>
                    <a:schemeClr val="bg1"/>
                  </a:solidFill>
                  <a:latin typeface="方正兰亭中粗黑_GBK" pitchFamily="2" charset="-122"/>
                  <a:ea typeface="方正兰亭中粗黑_GBK" pitchFamily="2" charset="-122"/>
                </a:rPr>
                <a:t>参考</a:t>
              </a:r>
              <a:endParaRPr lang="zh-CN" altLang="en-US" kern="0" dirty="0">
                <a:solidFill>
                  <a:schemeClr val="bg1"/>
                </a:solidFill>
                <a:latin typeface="方正兰亭中粗黑_GBK" pitchFamily="2" charset="-122"/>
                <a:ea typeface="方正兰亭中粗黑_GBK" pitchFamily="2" charset="-122"/>
              </a:endParaRPr>
            </a:p>
          </p:txBody>
        </p:sp>
        <p:grpSp>
          <p:nvGrpSpPr>
            <p:cNvPr id="31" name="Group 22"/>
            <p:cNvGrpSpPr>
              <a:grpSpLocks/>
            </p:cNvGrpSpPr>
            <p:nvPr/>
          </p:nvGrpSpPr>
          <p:grpSpPr bwMode="auto">
            <a:xfrm>
              <a:off x="6801870" y="3629309"/>
              <a:ext cx="355926" cy="300767"/>
              <a:chOff x="2640" y="3304"/>
              <a:chExt cx="294" cy="256"/>
            </a:xfrm>
            <a:noFill/>
          </p:grpSpPr>
          <p:sp>
            <p:nvSpPr>
              <p:cNvPr id="32" name="AutoShape 23"/>
              <p:cNvSpPr>
                <a:spLocks noChangeArrowheads="1"/>
              </p:cNvSpPr>
              <p:nvPr/>
            </p:nvSpPr>
            <p:spPr bwMode="gray">
              <a:xfrm>
                <a:off x="2700" y="3304"/>
                <a:ext cx="176" cy="176"/>
              </a:xfrm>
              <a:prstGeom prst="roundRect">
                <a:avLst>
                  <a:gd name="adj" fmla="val 6250"/>
                </a:avLst>
              </a:prstGeom>
              <a:grpFill/>
              <a:ln w="25400" algn="ctr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zh-CN"/>
              </a:p>
            </p:txBody>
          </p:sp>
          <p:sp>
            <p:nvSpPr>
              <p:cNvPr id="33" name="AutoShape 24"/>
              <p:cNvSpPr>
                <a:spLocks noChangeArrowheads="1"/>
              </p:cNvSpPr>
              <p:nvPr/>
            </p:nvSpPr>
            <p:spPr bwMode="gray">
              <a:xfrm>
                <a:off x="2640" y="3482"/>
                <a:ext cx="294" cy="78"/>
              </a:xfrm>
              <a:prstGeom prst="roundRect">
                <a:avLst>
                  <a:gd name="adj" fmla="val 16667"/>
                </a:avLst>
              </a:prstGeom>
              <a:grpFill/>
              <a:ln w="25400" algn="ctr">
                <a:solidFill>
                  <a:srgbClr val="FFFFFF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zh-CN"/>
              </a:p>
            </p:txBody>
          </p:sp>
          <p:sp>
            <p:nvSpPr>
              <p:cNvPr id="34" name="Line 25"/>
              <p:cNvSpPr>
                <a:spLocks noChangeShapeType="1"/>
              </p:cNvSpPr>
              <p:nvPr/>
            </p:nvSpPr>
            <p:spPr bwMode="gray">
              <a:xfrm flipH="1">
                <a:off x="2847" y="3517"/>
                <a:ext cx="45" cy="0"/>
              </a:xfrm>
              <a:prstGeom prst="line">
                <a:avLst/>
              </a:prstGeom>
              <a:grpFill/>
              <a:ln w="25400">
                <a:solidFill>
                  <a:srgbClr val="FFFFFF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" name="Line 26"/>
              <p:cNvSpPr>
                <a:spLocks noChangeShapeType="1"/>
              </p:cNvSpPr>
              <p:nvPr/>
            </p:nvSpPr>
            <p:spPr bwMode="gray">
              <a:xfrm flipH="1">
                <a:off x="2759" y="3359"/>
                <a:ext cx="73" cy="0"/>
              </a:xfrm>
              <a:prstGeom prst="line">
                <a:avLst/>
              </a:prstGeom>
              <a:grpFill/>
              <a:ln w="25400">
                <a:solidFill>
                  <a:srgbClr val="FFFFFF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6" name="Line 27"/>
              <p:cNvSpPr>
                <a:spLocks noChangeShapeType="1"/>
              </p:cNvSpPr>
              <p:nvPr/>
            </p:nvSpPr>
            <p:spPr bwMode="gray">
              <a:xfrm flipH="1">
                <a:off x="2787" y="3385"/>
                <a:ext cx="45" cy="0"/>
              </a:xfrm>
              <a:prstGeom prst="line">
                <a:avLst/>
              </a:prstGeom>
              <a:grpFill/>
              <a:ln w="25400">
                <a:solidFill>
                  <a:srgbClr val="FFFFFF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" name="Line 28"/>
              <p:cNvSpPr>
                <a:spLocks noChangeShapeType="1"/>
              </p:cNvSpPr>
              <p:nvPr/>
            </p:nvSpPr>
            <p:spPr bwMode="gray">
              <a:xfrm flipH="1">
                <a:off x="2800" y="3434"/>
                <a:ext cx="32" cy="0"/>
              </a:xfrm>
              <a:prstGeom prst="line">
                <a:avLst/>
              </a:prstGeom>
              <a:grpFill/>
              <a:ln w="25400">
                <a:solidFill>
                  <a:srgbClr val="FFFFFF"/>
                </a:solidFill>
                <a:round/>
                <a:headEnd/>
                <a:tailEnd/>
              </a:ln>
              <a:extLst/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40" name="TextBox 39"/>
          <p:cNvSpPr txBox="1"/>
          <p:nvPr/>
        </p:nvSpPr>
        <p:spPr>
          <a:xfrm>
            <a:off x="1368721" y="1400077"/>
            <a:ext cx="396495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en-US" altLang="zh-CN" sz="1050" dirty="0">
                <a:hlinkClick r:id="rId4"/>
              </a:rPr>
              <a:t>https://</a:t>
            </a:r>
            <a:r>
              <a:rPr lang="en-US" altLang="zh-CN" sz="1050" dirty="0" smtClean="0">
                <a:hlinkClick r:id="rId4"/>
              </a:rPr>
              <a:t>github.com/tomdalling/opengl-series</a:t>
            </a:r>
            <a:endParaRPr lang="zh-CN" altLang="en-US" sz="1050" dirty="0" smtClean="0"/>
          </a:p>
          <a:p>
            <a:pPr algn="just">
              <a:defRPr/>
            </a:pPr>
            <a:r>
              <a:rPr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中封装好的相机类和贴图类，并参考了作者写的系列教程，致谢</a:t>
            </a:r>
          </a:p>
          <a:p>
            <a:pPr algn="just">
              <a:defRPr/>
            </a:pPr>
            <a:endParaRPr lang="zh-CN" altLang="en-US" sz="1050" dirty="0" smtClean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  <a:p>
            <a:pPr algn="just">
              <a:defRPr/>
            </a:pPr>
            <a:r>
              <a:rPr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项目中没有再使用</a:t>
            </a:r>
            <a:r>
              <a: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其他来源的</a:t>
            </a:r>
            <a:r>
              <a:rPr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代码</a:t>
            </a:r>
            <a:endParaRPr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047206" y="2553319"/>
            <a:ext cx="396495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en-US" altLang="zh-CN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1.</a:t>
            </a:r>
            <a:r>
              <a:rPr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在相机类中增加了投影效果</a:t>
            </a:r>
          </a:p>
          <a:p>
            <a:pPr algn="just">
              <a:defRPr/>
            </a:pPr>
            <a:r>
              <a:rPr lang="en-US" altLang="zh-CN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2.</a:t>
            </a:r>
            <a:r>
              <a:rPr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引用类库，编写</a:t>
            </a:r>
            <a:r>
              <a:rPr lang="en-US" altLang="zh-CN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main.cpp</a:t>
            </a:r>
            <a:r>
              <a:rPr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文件，并根据报错和异常，对其作出细微的调整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399166" y="3708690"/>
            <a:ext cx="396495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网上部分教程，具体的我忘记了</a:t>
            </a:r>
          </a:p>
          <a:p>
            <a:pPr algn="just">
              <a:defRPr/>
            </a:pPr>
            <a:r>
              <a:rPr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上课的</a:t>
            </a:r>
            <a:r>
              <a:rPr lang="en-US" altLang="zh-CN" sz="105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ppt</a:t>
            </a:r>
            <a:endParaRPr lang="zh-CN" altLang="en-US" sz="1050" dirty="0" smtClean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  <a:p>
            <a:pPr algn="just">
              <a:defRPr/>
            </a:pPr>
            <a:r>
              <a:rPr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根据其实现过程与实现方法，根据自己的理解编写的，可能效果不是很好</a:t>
            </a:r>
            <a:endParaRPr lang="en-US" altLang="zh-CN" sz="1050" dirty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1411357" y="1099175"/>
            <a:ext cx="4894547" cy="216839"/>
            <a:chOff x="1411357" y="1099175"/>
            <a:chExt cx="4894547" cy="216839"/>
          </a:xfrm>
          <a:solidFill>
            <a:schemeClr val="accent6">
              <a:lumMod val="75000"/>
            </a:schemeClr>
          </a:solidFill>
        </p:grpSpPr>
        <p:cxnSp>
          <p:nvCxnSpPr>
            <p:cNvPr id="3" name="直接连接符​​ 6"/>
            <p:cNvCxnSpPr/>
            <p:nvPr/>
          </p:nvCxnSpPr>
          <p:spPr bwMode="auto">
            <a:xfrm flipV="1">
              <a:off x="2459837" y="1309150"/>
              <a:ext cx="3846067" cy="2551"/>
            </a:xfrm>
            <a:prstGeom prst="line">
              <a:avLst/>
            </a:prstGeom>
            <a:grpFill/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矩形​​ 9"/>
            <p:cNvSpPr/>
            <p:nvPr/>
          </p:nvSpPr>
          <p:spPr bwMode="auto">
            <a:xfrm>
              <a:off x="1411357" y="1099175"/>
              <a:ext cx="1793388" cy="216839"/>
            </a:xfrm>
            <a:prstGeom prst="rect">
              <a:avLst/>
            </a:prstGeom>
            <a:grpFill/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r>
                <a:rPr lang="zh-CN" altLang="en-US" sz="1400" kern="0" dirty="0" smtClean="0">
                  <a:solidFill>
                    <a:schemeClr val="bg1"/>
                  </a:solidFill>
                  <a:latin typeface="方正兰亭中粗黑_GBK" pitchFamily="2" charset="-122"/>
                  <a:ea typeface="方正兰亭中粗黑_GBK" pitchFamily="2" charset="-122"/>
                </a:rPr>
                <a:t>引用开源库</a:t>
              </a:r>
              <a:endParaRPr lang="zh-CN" altLang="en-US" sz="1400" kern="0" dirty="0">
                <a:solidFill>
                  <a:schemeClr val="bg1"/>
                </a:solidFill>
                <a:latin typeface="方正兰亭中粗黑_GBK" pitchFamily="2" charset="-122"/>
                <a:ea typeface="方正兰亭中粗黑_GBK" pitchFamily="2" charset="-122"/>
              </a:endParaRPr>
            </a:p>
          </p:txBody>
        </p: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xmlns="" id="{DFB36BA4-5EEA-411F-B363-82B5805B3723}"/>
              </a:ext>
            </a:extLst>
          </p:cNvPr>
          <p:cNvSpPr txBox="1"/>
          <p:nvPr/>
        </p:nvSpPr>
        <p:spPr>
          <a:xfrm>
            <a:off x="467544" y="-20538"/>
            <a:ext cx="215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zh-CN" alt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898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800" decel="100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3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800" decel="100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8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8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1090708" y="3642718"/>
            <a:ext cx="23616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模型的组合：球、</a:t>
            </a:r>
            <a:r>
              <a:rPr lang="zh-CN" altLang="en-US" sz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圆柱、立方体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58931" y="3673901"/>
            <a:ext cx="8895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镜面高光、</a:t>
            </a:r>
          </a:p>
          <a:p>
            <a:pPr algn="just">
              <a:defRPr/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卡通着色、</a:t>
            </a:r>
          </a:p>
          <a:p>
            <a:pPr algn="just">
              <a:defRPr/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提取颜色</a:t>
            </a:r>
          </a:p>
          <a:p>
            <a:pPr algn="just">
              <a:defRPr/>
            </a:pPr>
            <a:r>
              <a:rPr lang="mr-IN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……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76474" y="3711529"/>
            <a:ext cx="2167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获取当前时间</a:t>
            </a:r>
            <a:r>
              <a:rPr lang="en-US" altLang="zh-CN" sz="1200" dirty="0" err="1" smtClean="0"/>
              <a:t>glfwGetTime</a:t>
            </a:r>
            <a:r>
              <a:rPr lang="zh-CN" altLang="en-US" sz="1200" dirty="0" smtClean="0"/>
              <a:t>（）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ea typeface="方正兰亭纤黑简体" pitchFamily="65" charset="-122"/>
            </a:endParaRPr>
          </a:p>
        </p:txBody>
      </p:sp>
      <p:sp>
        <p:nvSpPr>
          <p:cNvPr id="6" name="Freeform 4"/>
          <p:cNvSpPr>
            <a:spLocks/>
          </p:cNvSpPr>
          <p:nvPr/>
        </p:nvSpPr>
        <p:spPr bwMode="auto">
          <a:xfrm>
            <a:off x="1167355" y="1217191"/>
            <a:ext cx="4406472" cy="2300813"/>
          </a:xfrm>
          <a:custGeom>
            <a:avLst/>
            <a:gdLst/>
            <a:ahLst/>
            <a:cxnLst>
              <a:cxn ang="0">
                <a:pos x="1558" y="337"/>
              </a:cxn>
              <a:cxn ang="0">
                <a:pos x="1221" y="0"/>
              </a:cxn>
              <a:cxn ang="0">
                <a:pos x="407" y="814"/>
              </a:cxn>
              <a:cxn ang="0">
                <a:pos x="0" y="407"/>
              </a:cxn>
              <a:cxn ang="0">
                <a:pos x="402" y="5"/>
              </a:cxn>
              <a:cxn ang="0">
                <a:pos x="734" y="337"/>
              </a:cxn>
            </a:cxnLst>
            <a:rect l="0" t="0" r="r" b="b"/>
            <a:pathLst>
              <a:path w="1558" h="814">
                <a:moveTo>
                  <a:pt x="1558" y="337"/>
                </a:moveTo>
                <a:lnTo>
                  <a:pt x="1221" y="0"/>
                </a:lnTo>
                <a:lnTo>
                  <a:pt x="407" y="814"/>
                </a:lnTo>
                <a:lnTo>
                  <a:pt x="0" y="407"/>
                </a:lnTo>
                <a:lnTo>
                  <a:pt x="402" y="5"/>
                </a:lnTo>
                <a:lnTo>
                  <a:pt x="734" y="337"/>
                </a:lnTo>
              </a:path>
            </a:pathLst>
          </a:custGeom>
          <a:noFill/>
          <a:ln w="25400" cap="flat" cmpd="sng">
            <a:solidFill>
              <a:schemeClr val="accent3">
                <a:lumMod val="60000"/>
                <a:lumOff val="4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none" lIns="0" tIns="0" rIns="0" bIns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 charset="-122"/>
              <a:cs typeface="+mn-cs"/>
            </a:endParaRP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 flipH="1" flipV="1">
            <a:off x="3653420" y="1217191"/>
            <a:ext cx="4406472" cy="2300813"/>
          </a:xfrm>
          <a:custGeom>
            <a:avLst/>
            <a:gdLst/>
            <a:ahLst/>
            <a:cxnLst>
              <a:cxn ang="0">
                <a:pos x="1558" y="337"/>
              </a:cxn>
              <a:cxn ang="0">
                <a:pos x="1221" y="0"/>
              </a:cxn>
              <a:cxn ang="0">
                <a:pos x="407" y="814"/>
              </a:cxn>
              <a:cxn ang="0">
                <a:pos x="0" y="407"/>
              </a:cxn>
              <a:cxn ang="0">
                <a:pos x="402" y="5"/>
              </a:cxn>
              <a:cxn ang="0">
                <a:pos x="734" y="337"/>
              </a:cxn>
            </a:cxnLst>
            <a:rect l="0" t="0" r="r" b="b"/>
            <a:pathLst>
              <a:path w="1558" h="814">
                <a:moveTo>
                  <a:pt x="1558" y="337"/>
                </a:moveTo>
                <a:lnTo>
                  <a:pt x="1221" y="0"/>
                </a:lnTo>
                <a:lnTo>
                  <a:pt x="407" y="814"/>
                </a:lnTo>
                <a:lnTo>
                  <a:pt x="0" y="407"/>
                </a:lnTo>
                <a:lnTo>
                  <a:pt x="402" y="5"/>
                </a:lnTo>
                <a:lnTo>
                  <a:pt x="734" y="337"/>
                </a:lnTo>
              </a:path>
            </a:pathLst>
          </a:custGeom>
          <a:noFill/>
          <a:ln w="25400" cap="flat" cmpd="sng">
            <a:solidFill>
              <a:schemeClr val="accent4">
                <a:lumMod val="60000"/>
                <a:lumOff val="4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none" lIns="0" tIns="0" rIns="0" bIns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sz="1300" b="1" kern="1200">
                <a:solidFill>
                  <a:srgbClr val="000000"/>
                </a:solidFill>
                <a:latin typeface="Arial" charset="0"/>
                <a:ea typeface="宋体" charset="-122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 charset="-122"/>
              <a:cs typeface="+mn-cs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xmlns="" id="{02BF9E66-BCD0-4C7D-852A-E31A51EF1D79}"/>
              </a:ext>
            </a:extLst>
          </p:cNvPr>
          <p:cNvGrpSpPr/>
          <p:nvPr/>
        </p:nvGrpSpPr>
        <p:grpSpPr>
          <a:xfrm>
            <a:off x="1616921" y="1756908"/>
            <a:ext cx="1274780" cy="1165261"/>
            <a:chOff x="1616921" y="1756908"/>
            <a:chExt cx="1274780" cy="1165261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754D3B8C-F804-44C4-BE81-5CB195B190B4}"/>
                </a:ext>
              </a:extLst>
            </p:cNvPr>
            <p:cNvGrpSpPr/>
            <p:nvPr/>
          </p:nvGrpSpPr>
          <p:grpSpPr>
            <a:xfrm>
              <a:off x="1616921" y="1756908"/>
              <a:ext cx="1274780" cy="1165261"/>
              <a:chOff x="1616921" y="1756908"/>
              <a:chExt cx="1274780" cy="1165261"/>
            </a:xfrm>
          </p:grpSpPr>
          <p:sp>
            <p:nvSpPr>
              <p:cNvPr id="8" name="Rectangle 6"/>
              <p:cNvSpPr>
                <a:spLocks noChangeArrowheads="1"/>
              </p:cNvSpPr>
              <p:nvPr/>
            </p:nvSpPr>
            <p:spPr bwMode="auto">
              <a:xfrm rot="18900000">
                <a:off x="1723577" y="1817977"/>
                <a:ext cx="1104193" cy="1104192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6350">
                <a:solidFill>
                  <a:schemeClr val="bg1"/>
                </a:solidFill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/>
              <a:lstStyle>
                <a:defPPr>
                  <a:defRPr lang="en-US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5pPr>
                <a:lvl6pPr marL="22860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6pPr>
                <a:lvl7pPr marL="27432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7pPr>
                <a:lvl8pPr marL="32004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8pPr>
                <a:lvl9pPr marL="36576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endParaRPr>
              </a:p>
            </p:txBody>
          </p:sp>
          <p:sp>
            <p:nvSpPr>
              <p:cNvPr id="11" name="Rectangle 9"/>
              <p:cNvSpPr>
                <a:spLocks noChangeArrowheads="1"/>
              </p:cNvSpPr>
              <p:nvPr/>
            </p:nvSpPr>
            <p:spPr bwMode="auto">
              <a:xfrm rot="18900000">
                <a:off x="2167565" y="1756908"/>
                <a:ext cx="207964" cy="207964"/>
              </a:xfrm>
              <a:prstGeom prst="rect">
                <a:avLst/>
              </a:prstGeom>
              <a:solidFill>
                <a:srgbClr val="FFFFFF"/>
              </a:solidFill>
              <a:ln w="6350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/>
              <a:lstStyle>
                <a:defPPr>
                  <a:defRPr lang="en-US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5pPr>
                <a:lvl6pPr marL="22860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6pPr>
                <a:lvl7pPr marL="27432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7pPr>
                <a:lvl8pPr marL="32004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8pPr>
                <a:lvl9pPr marL="36576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endParaRPr>
              </a:p>
            </p:txBody>
          </p:sp>
          <p:sp>
            <p:nvSpPr>
              <p:cNvPr id="20" name="TextBox 11"/>
              <p:cNvSpPr txBox="1">
                <a:spLocks noChangeArrowheads="1"/>
              </p:cNvSpPr>
              <p:nvPr/>
            </p:nvSpPr>
            <p:spPr bwMode="auto">
              <a:xfrm flipH="1">
                <a:off x="1616921" y="2194077"/>
                <a:ext cx="1274780" cy="338554"/>
              </a:xfrm>
              <a:prstGeom prst="rect">
                <a:avLst/>
              </a:prstGeom>
              <a:noFill/>
              <a:ln>
                <a:noFill/>
              </a:ln>
              <a:effectLst/>
              <a:extLst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1600" dirty="0" smtClean="0">
                    <a:solidFill>
                      <a:schemeClr val="bg1"/>
                    </a:solidFill>
                    <a:latin typeface="方正兰亭中黑_GBK" pitchFamily="2" charset="-122"/>
                    <a:ea typeface="方正兰亭中黑_GBK" pitchFamily="2" charset="-122"/>
                  </a:rPr>
                  <a:t>模型</a:t>
                </a:r>
                <a:endParaRPr lang="zh-CN" altLang="en-US" sz="1600" dirty="0">
                  <a:solidFill>
                    <a:schemeClr val="bg1"/>
                  </a:solidFill>
                  <a:latin typeface="方正兰亭中黑_GBK" pitchFamily="2" charset="-122"/>
                  <a:ea typeface="方正兰亭中黑_GBK" pitchFamily="2" charset="-122"/>
                </a:endParaRPr>
              </a:p>
            </p:txBody>
          </p:sp>
        </p:grpSp>
        <p:sp>
          <p:nvSpPr>
            <p:cNvPr id="14" name="Text Box 15"/>
            <p:cNvSpPr txBox="1">
              <a:spLocks noChangeArrowheads="1"/>
            </p:cNvSpPr>
            <p:nvPr/>
          </p:nvSpPr>
          <p:spPr bwMode="auto">
            <a:xfrm>
              <a:off x="2200845" y="1759369"/>
              <a:ext cx="114998" cy="207996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  <a:effectLst/>
          </p:spPr>
          <p:txBody>
            <a:bodyPr wrap="none" lIns="0" tIns="0" rIns="0" bIns="0" anchor="ctr"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Arial Black" pitchFamily="34" charset="0"/>
                  <a:ea typeface="微软雅黑" pitchFamily="34" charset="-122"/>
                </a:rPr>
                <a:t>1</a:t>
              </a: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xmlns="" id="{399EA411-5896-4C66-A03C-89AF398D7A53}"/>
              </a:ext>
            </a:extLst>
          </p:cNvPr>
          <p:cNvGrpSpPr/>
          <p:nvPr/>
        </p:nvGrpSpPr>
        <p:grpSpPr>
          <a:xfrm>
            <a:off x="3970455" y="1756908"/>
            <a:ext cx="1274780" cy="1165261"/>
            <a:chOff x="3970455" y="1756908"/>
            <a:chExt cx="1274780" cy="1165261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xmlns="" id="{5ADF123B-3055-4F86-8EC1-FE19D9F07EAD}"/>
                </a:ext>
              </a:extLst>
            </p:cNvPr>
            <p:cNvGrpSpPr/>
            <p:nvPr/>
          </p:nvGrpSpPr>
          <p:grpSpPr>
            <a:xfrm>
              <a:off x="3970455" y="1756908"/>
              <a:ext cx="1274780" cy="1165261"/>
              <a:chOff x="3970455" y="1756908"/>
              <a:chExt cx="1274780" cy="1165261"/>
            </a:xfrm>
          </p:grpSpPr>
          <p:sp>
            <p:nvSpPr>
              <p:cNvPr id="9" name="Rectangle 7"/>
              <p:cNvSpPr>
                <a:spLocks noChangeArrowheads="1"/>
              </p:cNvSpPr>
              <p:nvPr/>
            </p:nvSpPr>
            <p:spPr bwMode="auto">
              <a:xfrm rot="18900000">
                <a:off x="4055751" y="1817977"/>
                <a:ext cx="1104192" cy="1104192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6350">
                <a:solidFill>
                  <a:schemeClr val="bg1"/>
                </a:solidFill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/>
              <a:lstStyle>
                <a:defPPr>
                  <a:defRPr lang="en-US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5pPr>
                <a:lvl6pPr marL="22860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6pPr>
                <a:lvl7pPr marL="27432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7pPr>
                <a:lvl8pPr marL="32004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8pPr>
                <a:lvl9pPr marL="36576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endParaRPr>
              </a:p>
            </p:txBody>
          </p:sp>
          <p:sp>
            <p:nvSpPr>
              <p:cNvPr id="12" name="Rectangle 10"/>
              <p:cNvSpPr>
                <a:spLocks noChangeArrowheads="1"/>
              </p:cNvSpPr>
              <p:nvPr/>
            </p:nvSpPr>
            <p:spPr bwMode="auto">
              <a:xfrm rot="18900000">
                <a:off x="4499738" y="1756908"/>
                <a:ext cx="207964" cy="207964"/>
              </a:xfrm>
              <a:prstGeom prst="rect">
                <a:avLst/>
              </a:prstGeom>
              <a:solidFill>
                <a:srgbClr val="FFFFFF"/>
              </a:solidFill>
              <a:ln w="6350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 anchor="ctr"/>
              <a:lstStyle>
                <a:defPPr>
                  <a:defRPr lang="en-US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5pPr>
                <a:lvl6pPr marL="22860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6pPr>
                <a:lvl7pPr marL="27432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7pPr>
                <a:lvl8pPr marL="32004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8pPr>
                <a:lvl9pPr marL="3657600" algn="l" defTabSz="914400" rtl="0" eaLnBrk="1" latinLnBrk="0" hangingPunct="1">
                  <a:defRPr sz="1300" b="1" kern="1200">
                    <a:solidFill>
                      <a:srgbClr val="000000"/>
                    </a:solidFill>
                    <a:latin typeface="Arial" charset="0"/>
                    <a:ea typeface="宋体" charset="-122"/>
                    <a:cs typeface="+mn-cs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3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宋体" charset="-122"/>
                  <a:cs typeface="+mn-cs"/>
                </a:endParaRPr>
              </a:p>
            </p:txBody>
          </p:sp>
          <p:sp>
            <p:nvSpPr>
              <p:cNvPr id="21" name="TextBox 11"/>
              <p:cNvSpPr txBox="1">
                <a:spLocks noChangeArrowheads="1"/>
              </p:cNvSpPr>
              <p:nvPr/>
            </p:nvSpPr>
            <p:spPr bwMode="auto">
              <a:xfrm flipH="1">
                <a:off x="3970455" y="2191601"/>
                <a:ext cx="1274780" cy="351992"/>
              </a:xfrm>
              <a:prstGeom prst="rect">
                <a:avLst/>
              </a:prstGeom>
              <a:noFill/>
              <a:ln>
                <a:noFill/>
              </a:ln>
              <a:effectLst/>
              <a:extLst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1600" dirty="0" smtClean="0">
                    <a:solidFill>
                      <a:schemeClr val="bg1"/>
                    </a:solidFill>
                    <a:latin typeface="方正兰亭中黑_GBK" pitchFamily="2" charset="-122"/>
                    <a:ea typeface="方正兰亭中黑_GBK" pitchFamily="2" charset="-122"/>
                  </a:rPr>
                  <a:t>光照</a:t>
                </a:r>
                <a:endParaRPr lang="zh-CN" altLang="en-US" sz="1600" dirty="0">
                  <a:solidFill>
                    <a:schemeClr val="bg1"/>
                  </a:solidFill>
                  <a:latin typeface="方正兰亭中黑_GBK" pitchFamily="2" charset="-122"/>
                  <a:ea typeface="方正兰亭中黑_GBK" pitchFamily="2" charset="-122"/>
                </a:endParaRPr>
              </a:p>
            </p:txBody>
          </p:sp>
        </p:grpSp>
        <p:sp>
          <p:nvSpPr>
            <p:cNvPr id="15" name="Text Box 16"/>
            <p:cNvSpPr txBox="1">
              <a:spLocks noChangeArrowheads="1"/>
            </p:cNvSpPr>
            <p:nvPr/>
          </p:nvSpPr>
          <p:spPr bwMode="auto">
            <a:xfrm>
              <a:off x="4534668" y="1759369"/>
              <a:ext cx="114998" cy="207996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  <a:effectLst/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300" b="1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 Black" pitchFamily="34" charset="0"/>
                  <a:ea typeface="微软雅黑" pitchFamily="34" charset="-122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5pPr>
              <a:lvl6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6pPr>
              <a:lvl7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7pPr>
              <a:lvl8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8pPr>
              <a:lvl9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zh-CN" altLang="en-US" dirty="0">
                  <a:solidFill>
                    <a:schemeClr val="accent2"/>
                  </a:solidFill>
                </a:rPr>
                <a:t>2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xmlns="" id="{98AC096D-7D98-4A66-B7A8-0608596DF7E7}"/>
              </a:ext>
            </a:extLst>
          </p:cNvPr>
          <p:cNvGrpSpPr/>
          <p:nvPr/>
        </p:nvGrpSpPr>
        <p:grpSpPr>
          <a:xfrm>
            <a:off x="6289538" y="1756908"/>
            <a:ext cx="1274780" cy="1165261"/>
            <a:chOff x="6289538" y="1756908"/>
            <a:chExt cx="1274780" cy="1165261"/>
          </a:xfrm>
        </p:grpSpPr>
        <p:sp>
          <p:nvSpPr>
            <p:cNvPr id="10" name="Rectangle 8"/>
            <p:cNvSpPr>
              <a:spLocks noChangeArrowheads="1"/>
            </p:cNvSpPr>
            <p:nvPr/>
          </p:nvSpPr>
          <p:spPr bwMode="auto">
            <a:xfrm rot="18900000">
              <a:off x="6366467" y="1817977"/>
              <a:ext cx="1104192" cy="110419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6350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endParaRPr>
            </a:p>
          </p:txBody>
        </p:sp>
        <p:sp>
          <p:nvSpPr>
            <p:cNvPr id="13" name="Rectangle 11"/>
            <p:cNvSpPr>
              <a:spLocks noChangeArrowheads="1"/>
            </p:cNvSpPr>
            <p:nvPr/>
          </p:nvSpPr>
          <p:spPr bwMode="auto">
            <a:xfrm rot="18900000">
              <a:off x="6810454" y="1756908"/>
              <a:ext cx="207964" cy="207964"/>
            </a:xfrm>
            <a:prstGeom prst="rect">
              <a:avLst/>
            </a:prstGeom>
            <a:solidFill>
              <a:srgbClr val="FFFFFF"/>
            </a:solidFill>
            <a:ln w="6350">
              <a:noFill/>
              <a:miter lim="800000"/>
              <a:headEnd/>
              <a:tailE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charset="0"/>
                  <a:ea typeface="宋体" charset="-122"/>
                  <a:cs typeface="+mn-cs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endParaRPr>
            </a:p>
          </p:txBody>
        </p:sp>
        <p:sp>
          <p:nvSpPr>
            <p:cNvPr id="16" name="Text Box 17"/>
            <p:cNvSpPr txBox="1">
              <a:spLocks noChangeArrowheads="1"/>
            </p:cNvSpPr>
            <p:nvPr/>
          </p:nvSpPr>
          <p:spPr bwMode="auto">
            <a:xfrm>
              <a:off x="6851987" y="1759369"/>
              <a:ext cx="114998" cy="207996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  <a:effectLst/>
          </p:spPr>
          <p:txBody>
            <a:bodyPr wrap="none" lIns="0" tIns="0" rIns="0" bIns="0" anchor="ctr">
              <a:spAutoFit/>
            </a:bodyPr>
            <a:lstStyle>
              <a:defPPr>
                <a:defRPr lang="zh-CN"/>
              </a:defPPr>
              <a:lvl1pPr marR="0" lvl="0" indent="0" algn="ctr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300" b="1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 Black" pitchFamily="34" charset="0"/>
                  <a:ea typeface="微软雅黑" pitchFamily="34" charset="-122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5pPr>
              <a:lvl6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6pPr>
              <a:lvl7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7pPr>
              <a:lvl8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8pPr>
              <a:lvl9pPr>
                <a:defRPr sz="1300" b="1">
                  <a:solidFill>
                    <a:srgbClr val="000000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zh-CN" altLang="en-US" dirty="0">
                  <a:solidFill>
                    <a:schemeClr val="accent1"/>
                  </a:solidFill>
                </a:rPr>
                <a:t>3</a:t>
              </a:r>
            </a:p>
          </p:txBody>
        </p:sp>
        <p:sp>
          <p:nvSpPr>
            <p:cNvPr id="22" name="TextBox 11"/>
            <p:cNvSpPr txBox="1">
              <a:spLocks noChangeArrowheads="1"/>
            </p:cNvSpPr>
            <p:nvPr/>
          </p:nvSpPr>
          <p:spPr bwMode="auto">
            <a:xfrm flipH="1">
              <a:off x="6289538" y="2191601"/>
              <a:ext cx="1274780" cy="351992"/>
            </a:xfrm>
            <a:prstGeom prst="rect">
              <a:avLst/>
            </a:prstGeom>
            <a:noFill/>
            <a:ln>
              <a:noFill/>
            </a:ln>
            <a:effectLst/>
            <a:extLst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latin typeface="方正兰亭中黑_GBK" pitchFamily="2" charset="-122"/>
                  <a:ea typeface="方正兰亭中黑_GBK" pitchFamily="2" charset="-122"/>
                </a:rPr>
                <a:t>动画</a:t>
              </a:r>
              <a:endParaRPr lang="zh-CN" altLang="en-US" sz="1600" dirty="0">
                <a:solidFill>
                  <a:schemeClr val="bg1"/>
                </a:solidFill>
                <a:latin typeface="方正兰亭中黑_GBK" pitchFamily="2" charset="-122"/>
                <a:ea typeface="方正兰亭中黑_GBK" pitchFamily="2" charset="-122"/>
              </a:endParaRPr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xmlns="" id="{BF839049-5E6B-49E3-BFDD-6C1BCB5598CC}"/>
              </a:ext>
            </a:extLst>
          </p:cNvPr>
          <p:cNvSpPr txBox="1"/>
          <p:nvPr/>
        </p:nvSpPr>
        <p:spPr>
          <a:xfrm>
            <a:off x="467544" y="-20538"/>
            <a:ext cx="215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前两次作业改进</a:t>
            </a:r>
            <a:endParaRPr lang="zh-CN" alt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308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034233" y="1621177"/>
            <a:ext cx="2754313" cy="2754313"/>
            <a:chOff x="0" y="0"/>
            <a:chExt cx="2754000" cy="2754000"/>
          </a:xfrm>
          <a:effectLst/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 bwMode="auto">
            <a:xfrm>
              <a:off x="0" y="0"/>
              <a:ext cx="2754000" cy="2754000"/>
              <a:chOff x="0" y="0"/>
              <a:chExt cx="3060000" cy="3060000"/>
            </a:xfrm>
          </p:grpSpPr>
          <p:sp>
            <p:nvSpPr>
              <p:cNvPr id="5" name="椭圆 29"/>
              <p:cNvSpPr>
                <a:spLocks noChangeAspect="1"/>
              </p:cNvSpPr>
              <p:nvPr/>
            </p:nvSpPr>
            <p:spPr bwMode="auto">
              <a:xfrm>
                <a:off x="0" y="0"/>
                <a:ext cx="3060000" cy="3060000"/>
              </a:xfrm>
              <a:prstGeom prst="ellipse">
                <a:avLst/>
              </a:prstGeom>
              <a:solidFill>
                <a:srgbClr val="FFFFFF"/>
              </a:solidFill>
              <a:ln w="57150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ffectLst/>
              <a:extLst/>
            </p:spPr>
            <p:txBody>
              <a:bodyPr anchor="ctr"/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  <p:sp>
            <p:nvSpPr>
              <p:cNvPr id="6" name="椭圆 30"/>
              <p:cNvSpPr>
                <a:spLocks noChangeAspect="1"/>
              </p:cNvSpPr>
              <p:nvPr/>
            </p:nvSpPr>
            <p:spPr bwMode="auto">
              <a:xfrm>
                <a:off x="234571" y="234570"/>
                <a:ext cx="2590856" cy="2590859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76200">
                <a:noFill/>
                <a:round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" name="Rectangle 13"/>
            <p:cNvSpPr>
              <a:spLocks noChangeArrowheads="1"/>
            </p:cNvSpPr>
            <p:nvPr/>
          </p:nvSpPr>
          <p:spPr bwMode="auto">
            <a:xfrm>
              <a:off x="690483" y="1197228"/>
              <a:ext cx="1373031" cy="4000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2000" smtClean="0">
                  <a:solidFill>
                    <a:schemeClr val="bg1"/>
                  </a:solidFill>
                  <a:latin typeface="方正兰亭中黑_GBK" pitchFamily="2" charset="-122"/>
                  <a:ea typeface="方正兰亭中黑_GBK" pitchFamily="2" charset="-122"/>
                </a:rPr>
                <a:t>天空盒</a:t>
              </a:r>
              <a:endParaRPr lang="zh-CN" altLang="en-US" sz="2000" dirty="0">
                <a:solidFill>
                  <a:schemeClr val="bg1"/>
                </a:solidFill>
                <a:latin typeface="方正兰亭中黑_GBK" pitchFamily="2" charset="-122"/>
                <a:ea typeface="方正兰亭中黑_GBK" pitchFamily="2" charset="-122"/>
              </a:endParaRPr>
            </a:p>
          </p:txBody>
        </p:sp>
      </p:grpSp>
      <p:grpSp>
        <p:nvGrpSpPr>
          <p:cNvPr id="7" name="Group 8"/>
          <p:cNvGrpSpPr>
            <a:grpSpLocks/>
          </p:cNvGrpSpPr>
          <p:nvPr/>
        </p:nvGrpSpPr>
        <p:grpSpPr bwMode="auto">
          <a:xfrm>
            <a:off x="4048446" y="1525243"/>
            <a:ext cx="4052085" cy="639814"/>
            <a:chOff x="192882" y="55901"/>
            <a:chExt cx="4051775" cy="639727"/>
          </a:xfrm>
          <a:effectLst/>
        </p:grpSpPr>
        <p:sp>
          <p:nvSpPr>
            <p:cNvPr id="9" name="TextBox 146"/>
            <p:cNvSpPr txBox="1">
              <a:spLocks noChangeArrowheads="1"/>
            </p:cNvSpPr>
            <p:nvPr/>
          </p:nvSpPr>
          <p:spPr bwMode="auto">
            <a:xfrm>
              <a:off x="192882" y="55901"/>
              <a:ext cx="1911600" cy="3077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黑_GBK" pitchFamily="2" charset="-122"/>
                  <a:ea typeface="方正兰亭黑_GBK" pitchFamily="2" charset="-122"/>
                </a:rPr>
                <a:t>实现方法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  <p:sp>
          <p:nvSpPr>
            <p:cNvPr id="10" name="TextBox 146"/>
            <p:cNvSpPr txBox="1">
              <a:spLocks noChangeArrowheads="1"/>
            </p:cNvSpPr>
            <p:nvPr/>
          </p:nvSpPr>
          <p:spPr bwMode="auto">
            <a:xfrm>
              <a:off x="212379" y="280186"/>
              <a:ext cx="4032278" cy="415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lvl="0" algn="just">
                <a:defRPr/>
              </a:pPr>
              <a:r>
                <a:rPr lang="zh-CN" altLang="en-US" sz="105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latin typeface="方正兰亭纤黑简体" pitchFamily="65" charset="-122"/>
                  <a:ea typeface="方正兰亭纤黑简体" pitchFamily="65" charset="-122"/>
                </a:rPr>
                <a:t>构造立方体模型，每一个面有不同的贴图</a:t>
              </a:r>
            </a:p>
            <a:p>
              <a:pPr lvl="0" algn="just">
                <a:defRPr/>
              </a:pPr>
              <a:r>
                <a:rPr lang="zh-CN" altLang="en-US" sz="105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latin typeface="方正兰亭纤黑简体" pitchFamily="65" charset="-122"/>
                  <a:ea typeface="方正兰亭纤黑简体" pitchFamily="65" charset="-122"/>
                </a:rPr>
                <a:t>着色器文件无光照效果</a:t>
              </a:r>
              <a:endParaRPr lang="en-US" altLang="zh-CN" sz="1050" dirty="0">
                <a:solidFill>
                  <a:srgbClr val="000000">
                    <a:lumMod val="65000"/>
                    <a:lumOff val="35000"/>
                  </a:srgbClr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grpSp>
        <p:nvGrpSpPr>
          <p:cNvPr id="11" name="Group 12"/>
          <p:cNvGrpSpPr>
            <a:grpSpLocks/>
          </p:cNvGrpSpPr>
          <p:nvPr/>
        </p:nvGrpSpPr>
        <p:grpSpPr bwMode="auto">
          <a:xfrm>
            <a:off x="4754561" y="2690475"/>
            <a:ext cx="3677879" cy="495231"/>
            <a:chOff x="255719" y="55900"/>
            <a:chExt cx="3677905" cy="495090"/>
          </a:xfrm>
        </p:grpSpPr>
        <p:sp>
          <p:nvSpPr>
            <p:cNvPr id="13" name="TextBox 146"/>
            <p:cNvSpPr txBox="1">
              <a:spLocks noChangeArrowheads="1"/>
            </p:cNvSpPr>
            <p:nvPr/>
          </p:nvSpPr>
          <p:spPr bwMode="auto">
            <a:xfrm>
              <a:off x="255719" y="55900"/>
              <a:ext cx="1911600" cy="307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黑_GBK" pitchFamily="2" charset="-122"/>
                  <a:ea typeface="方正兰亭黑_GBK" pitchFamily="2" charset="-122"/>
                </a:rPr>
                <a:t>缺点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  <p:sp>
          <p:nvSpPr>
            <p:cNvPr id="14" name="TextBox 146"/>
            <p:cNvSpPr txBox="1">
              <a:spLocks noChangeArrowheads="1"/>
            </p:cNvSpPr>
            <p:nvPr/>
          </p:nvSpPr>
          <p:spPr bwMode="auto">
            <a:xfrm>
              <a:off x="268061" y="297146"/>
              <a:ext cx="3665563" cy="2538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lvl="0" algn="just">
                <a:defRPr/>
              </a:pPr>
              <a:r>
                <a:rPr lang="zh-CN" altLang="en-US" sz="105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latin typeface="方正兰亭纤黑简体" pitchFamily="65" charset="-122"/>
                  <a:ea typeface="方正兰亭纤黑简体" pitchFamily="65" charset="-122"/>
                </a:rPr>
                <a:t>棱角较明显</a:t>
              </a:r>
              <a:endParaRPr lang="en-US" altLang="zh-CN" sz="1050" dirty="0">
                <a:solidFill>
                  <a:srgbClr val="000000">
                    <a:lumMod val="65000"/>
                    <a:lumOff val="35000"/>
                  </a:srgbClr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grpSp>
        <p:nvGrpSpPr>
          <p:cNvPr id="15" name="Group 16"/>
          <p:cNvGrpSpPr>
            <a:grpSpLocks/>
          </p:cNvGrpSpPr>
          <p:nvPr/>
        </p:nvGrpSpPr>
        <p:grpSpPr bwMode="auto">
          <a:xfrm>
            <a:off x="4047653" y="3865301"/>
            <a:ext cx="4032586" cy="472533"/>
            <a:chOff x="192089" y="55900"/>
            <a:chExt cx="4032278" cy="471742"/>
          </a:xfrm>
        </p:grpSpPr>
        <p:sp>
          <p:nvSpPr>
            <p:cNvPr id="17" name="TextBox 146"/>
            <p:cNvSpPr txBox="1">
              <a:spLocks noChangeArrowheads="1"/>
            </p:cNvSpPr>
            <p:nvPr/>
          </p:nvSpPr>
          <p:spPr bwMode="auto">
            <a:xfrm>
              <a:off x="192882" y="55900"/>
              <a:ext cx="1911600" cy="3072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黑_GBK" pitchFamily="2" charset="-122"/>
                  <a:ea typeface="方正兰亭黑_GBK" pitchFamily="2" charset="-122"/>
                </a:rPr>
                <a:t>感受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  <p:sp>
          <p:nvSpPr>
            <p:cNvPr id="18" name="TextBox 146"/>
            <p:cNvSpPr txBox="1">
              <a:spLocks noChangeArrowheads="1"/>
            </p:cNvSpPr>
            <p:nvPr/>
          </p:nvSpPr>
          <p:spPr bwMode="auto">
            <a:xfrm>
              <a:off x="192089" y="274151"/>
              <a:ext cx="4032278" cy="2534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lvl="0" algn="just">
                <a:defRPr/>
              </a:pPr>
              <a:r>
                <a:rPr lang="zh-CN" altLang="en-US" sz="105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latin typeface="方正兰亭纤黑简体" pitchFamily="65" charset="-122"/>
                  <a:ea typeface="方正兰亭纤黑简体" pitchFamily="65" charset="-122"/>
                </a:rPr>
                <a:t>可以做圆的模型，可能效果会更好（没实现）</a:t>
              </a:r>
              <a:endParaRPr lang="en-US" altLang="zh-CN" sz="1050" dirty="0">
                <a:solidFill>
                  <a:srgbClr val="000000">
                    <a:lumMod val="65000"/>
                    <a:lumOff val="35000"/>
                  </a:srgbClr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grpSp>
        <p:nvGrpSpPr>
          <p:cNvPr id="19" name="Group 20"/>
          <p:cNvGrpSpPr>
            <a:grpSpLocks/>
          </p:cNvGrpSpPr>
          <p:nvPr/>
        </p:nvGrpSpPr>
        <p:grpSpPr bwMode="auto">
          <a:xfrm>
            <a:off x="2685240" y="1462427"/>
            <a:ext cx="747713" cy="741363"/>
            <a:chOff x="0" y="0"/>
            <a:chExt cx="747186" cy="740914"/>
          </a:xfrm>
          <a:effectLst/>
        </p:grpSpPr>
        <p:grpSp>
          <p:nvGrpSpPr>
            <p:cNvPr id="20" name="Group 21"/>
            <p:cNvGrpSpPr>
              <a:grpSpLocks noChangeAspect="1"/>
            </p:cNvGrpSpPr>
            <p:nvPr/>
          </p:nvGrpSpPr>
          <p:grpSpPr bwMode="auto">
            <a:xfrm>
              <a:off x="3136" y="0"/>
              <a:ext cx="740914" cy="740914"/>
              <a:chOff x="0" y="0"/>
              <a:chExt cx="823237" cy="823237"/>
            </a:xfrm>
          </p:grpSpPr>
          <p:sp>
            <p:nvSpPr>
              <p:cNvPr id="22" name="椭圆 38"/>
              <p:cNvSpPr>
                <a:spLocks noChangeAspect="1" noChangeArrowheads="1"/>
              </p:cNvSpPr>
              <p:nvPr/>
            </p:nvSpPr>
            <p:spPr bwMode="auto">
              <a:xfrm>
                <a:off x="0" y="0"/>
                <a:ext cx="823237" cy="823237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000" dirty="0">
                  <a:solidFill>
                    <a:schemeClr val="tx2"/>
                  </a:solidFill>
                  <a:latin typeface="Calibri" pitchFamily="34" charset="0"/>
                  <a:ea typeface="方正兰亭黑_GBK" pitchFamily="2" charset="-122"/>
                </a:endParaRPr>
              </a:p>
            </p:txBody>
          </p:sp>
          <p:sp>
            <p:nvSpPr>
              <p:cNvPr id="23" name="椭圆 39"/>
              <p:cNvSpPr>
                <a:spLocks noChangeAspect="1"/>
              </p:cNvSpPr>
              <p:nvPr/>
            </p:nvSpPr>
            <p:spPr bwMode="auto">
              <a:xfrm>
                <a:off x="51620" y="51621"/>
                <a:ext cx="720000" cy="720000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79999"/>
                </a:schemeClr>
              </a:solidFill>
              <a:ln w="12700">
                <a:noFill/>
                <a:round/>
                <a:headEnd/>
                <a:tailEnd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buClr>
                    <a:srgbClr val="FF0000"/>
                  </a:buClr>
                  <a:buSzPct val="70000"/>
                </a:pPr>
                <a:endParaRPr lang="zh-CN" altLang="en-US" sz="2000" dirty="0">
                  <a:solidFill>
                    <a:schemeClr val="tx2"/>
                  </a:solidFill>
                  <a:ea typeface="方正兰亭黑_GBK" pitchFamily="2" charset="-122"/>
                </a:endParaRPr>
              </a:p>
            </p:txBody>
          </p:sp>
        </p:grpSp>
        <p:sp>
          <p:nvSpPr>
            <p:cNvPr id="21" name="Rectangle 13"/>
            <p:cNvSpPr>
              <a:spLocks noChangeArrowheads="1"/>
            </p:cNvSpPr>
            <p:nvPr/>
          </p:nvSpPr>
          <p:spPr bwMode="auto">
            <a:xfrm>
              <a:off x="0" y="170402"/>
              <a:ext cx="747186" cy="3998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rPr>
                <a:t>1</a:t>
              </a:r>
              <a:endParaRPr lang="zh-CN" altLang="en-US" sz="2000" b="1" dirty="0">
                <a:solidFill>
                  <a:schemeClr val="bg1"/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</p:grpSp>
      <p:grpSp>
        <p:nvGrpSpPr>
          <p:cNvPr id="24" name="Group 25"/>
          <p:cNvGrpSpPr>
            <a:grpSpLocks/>
          </p:cNvGrpSpPr>
          <p:nvPr/>
        </p:nvGrpSpPr>
        <p:grpSpPr bwMode="auto">
          <a:xfrm>
            <a:off x="3393265" y="2629238"/>
            <a:ext cx="747713" cy="739776"/>
            <a:chOff x="0" y="0"/>
            <a:chExt cx="747186" cy="739990"/>
          </a:xfrm>
        </p:grpSpPr>
        <p:grpSp>
          <p:nvGrpSpPr>
            <p:cNvPr id="25" name="Group 26"/>
            <p:cNvGrpSpPr>
              <a:grpSpLocks noChangeAspect="1"/>
            </p:cNvGrpSpPr>
            <p:nvPr/>
          </p:nvGrpSpPr>
          <p:grpSpPr bwMode="auto">
            <a:xfrm>
              <a:off x="3598" y="0"/>
              <a:ext cx="739991" cy="739990"/>
              <a:chOff x="0" y="0"/>
              <a:chExt cx="822212" cy="822211"/>
            </a:xfrm>
          </p:grpSpPr>
          <p:sp>
            <p:nvSpPr>
              <p:cNvPr id="27" name="椭圆 35"/>
              <p:cNvSpPr>
                <a:spLocks noChangeAspect="1" noChangeArrowheads="1"/>
              </p:cNvSpPr>
              <p:nvPr/>
            </p:nvSpPr>
            <p:spPr bwMode="auto">
              <a:xfrm>
                <a:off x="0" y="0"/>
                <a:ext cx="822212" cy="8222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000">
                  <a:solidFill>
                    <a:schemeClr val="tx2"/>
                  </a:solidFill>
                  <a:latin typeface="Calibri" pitchFamily="34" charset="0"/>
                  <a:ea typeface="方正兰亭黑_GBK" pitchFamily="2" charset="-122"/>
                </a:endParaRPr>
              </a:p>
            </p:txBody>
          </p:sp>
          <p:sp>
            <p:nvSpPr>
              <p:cNvPr id="28" name="椭圆 36"/>
              <p:cNvSpPr>
                <a:spLocks noChangeAspect="1"/>
              </p:cNvSpPr>
              <p:nvPr/>
            </p:nvSpPr>
            <p:spPr bwMode="auto">
              <a:xfrm>
                <a:off x="50644" y="51168"/>
                <a:ext cx="720922" cy="719876"/>
              </a:xfrm>
              <a:prstGeom prst="ellipse">
                <a:avLst/>
              </a:prstGeom>
              <a:solidFill>
                <a:schemeClr val="accent6">
                  <a:lumMod val="75000"/>
                  <a:alpha val="79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000">
                  <a:solidFill>
                    <a:schemeClr val="tx2"/>
                  </a:solidFill>
                  <a:latin typeface="Calibri" pitchFamily="34" charset="0"/>
                  <a:ea typeface="方正兰亭黑_GBK" pitchFamily="2" charset="-122"/>
                </a:endParaRPr>
              </a:p>
            </p:txBody>
          </p:sp>
        </p:grpSp>
        <p:sp>
          <p:nvSpPr>
            <p:cNvPr id="26" name="Rectangle 13"/>
            <p:cNvSpPr>
              <a:spLocks noChangeArrowheads="1"/>
            </p:cNvSpPr>
            <p:nvPr/>
          </p:nvSpPr>
          <p:spPr bwMode="auto">
            <a:xfrm>
              <a:off x="0" y="169940"/>
              <a:ext cx="747186" cy="4002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rPr>
                <a:t>2</a:t>
              </a:r>
              <a:endParaRPr lang="zh-CN" altLang="en-US" sz="2000" b="1" dirty="0">
                <a:solidFill>
                  <a:schemeClr val="bg1"/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</p:grpSp>
      <p:grpSp>
        <p:nvGrpSpPr>
          <p:cNvPr id="29" name="Group 30"/>
          <p:cNvGrpSpPr>
            <a:grpSpLocks/>
          </p:cNvGrpSpPr>
          <p:nvPr/>
        </p:nvGrpSpPr>
        <p:grpSpPr bwMode="auto">
          <a:xfrm>
            <a:off x="2685240" y="3803988"/>
            <a:ext cx="747713" cy="739776"/>
            <a:chOff x="0" y="0"/>
            <a:chExt cx="747186" cy="740120"/>
          </a:xfrm>
        </p:grpSpPr>
        <p:grpSp>
          <p:nvGrpSpPr>
            <p:cNvPr id="30" name="Group 31"/>
            <p:cNvGrpSpPr>
              <a:grpSpLocks noChangeAspect="1"/>
            </p:cNvGrpSpPr>
            <p:nvPr/>
          </p:nvGrpSpPr>
          <p:grpSpPr bwMode="auto">
            <a:xfrm>
              <a:off x="3533" y="0"/>
              <a:ext cx="740120" cy="740120"/>
              <a:chOff x="0" y="0"/>
              <a:chExt cx="822355" cy="822355"/>
            </a:xfrm>
          </p:grpSpPr>
          <p:sp>
            <p:nvSpPr>
              <p:cNvPr id="32" name="椭圆 41"/>
              <p:cNvSpPr>
                <a:spLocks noChangeAspect="1" noChangeArrowheads="1"/>
              </p:cNvSpPr>
              <p:nvPr/>
            </p:nvSpPr>
            <p:spPr bwMode="auto">
              <a:xfrm>
                <a:off x="0" y="0"/>
                <a:ext cx="822355" cy="8223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000">
                  <a:solidFill>
                    <a:schemeClr val="tx2"/>
                  </a:solidFill>
                  <a:latin typeface="Calibri" pitchFamily="34" charset="0"/>
                  <a:ea typeface="方正兰亭黑_GBK" pitchFamily="2" charset="-122"/>
                </a:endParaRPr>
              </a:p>
            </p:txBody>
          </p:sp>
          <p:sp>
            <p:nvSpPr>
              <p:cNvPr id="33" name="椭圆 42"/>
              <p:cNvSpPr>
                <a:spLocks noChangeAspect="1"/>
              </p:cNvSpPr>
              <p:nvPr/>
            </p:nvSpPr>
            <p:spPr bwMode="auto">
              <a:xfrm>
                <a:off x="50718" y="51177"/>
                <a:ext cx="720921" cy="720002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  <a:alpha val="79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000">
                  <a:solidFill>
                    <a:schemeClr val="tx2"/>
                  </a:solidFill>
                  <a:latin typeface="Calibri" pitchFamily="34" charset="0"/>
                  <a:ea typeface="方正兰亭黑_GBK" pitchFamily="2" charset="-122"/>
                </a:endParaRPr>
              </a:p>
            </p:txBody>
          </p:sp>
        </p:grpSp>
        <p:sp>
          <p:nvSpPr>
            <p:cNvPr id="31" name="Rectangle 13"/>
            <p:cNvSpPr>
              <a:spLocks noChangeArrowheads="1"/>
            </p:cNvSpPr>
            <p:nvPr/>
          </p:nvSpPr>
          <p:spPr bwMode="auto">
            <a:xfrm>
              <a:off x="0" y="170005"/>
              <a:ext cx="747186" cy="400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rPr>
                <a:t>3</a:t>
              </a:r>
              <a:endParaRPr lang="zh-CN" altLang="en-US" sz="2000" b="1" dirty="0">
                <a:solidFill>
                  <a:schemeClr val="bg1"/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xmlns="" id="{AECDFB4F-C7FF-42F7-B6CF-7003070FC10C}"/>
              </a:ext>
            </a:extLst>
          </p:cNvPr>
          <p:cNvGrpSpPr/>
          <p:nvPr/>
        </p:nvGrpSpPr>
        <p:grpSpPr>
          <a:xfrm>
            <a:off x="467544" y="-20538"/>
            <a:ext cx="2158492" cy="568714"/>
            <a:chOff x="472838" y="-18110"/>
            <a:chExt cx="2158492" cy="56871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xmlns="" id="{2A3F80D7-E78A-433C-876E-F530AADD885E}"/>
                </a:ext>
              </a:extLst>
            </p:cNvPr>
            <p:cNvSpPr txBox="1"/>
            <p:nvPr/>
          </p:nvSpPr>
          <p:spPr>
            <a:xfrm>
              <a:off x="472838" y="-18110"/>
              <a:ext cx="21584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</a:t>
              </a:r>
              <a:endPara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xmlns="" id="{33BB57A7-77CD-4898-8A11-3CA06C56D46D}"/>
                </a:ext>
              </a:extLst>
            </p:cNvPr>
            <p:cNvSpPr/>
            <p:nvPr/>
          </p:nvSpPr>
          <p:spPr>
            <a:xfrm>
              <a:off x="799259" y="242827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smtClean="0">
                  <a:solidFill>
                    <a:schemeClr val="bg1"/>
                  </a:solidFill>
                  <a:latin typeface="Arial" panose="020B0604020202020204" pitchFamily="34" charset="0"/>
                </a:rPr>
                <a:t>之天空盒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673" y="2499742"/>
            <a:ext cx="2196590" cy="237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050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8" presetClass="entr" presetSubtype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1"/>
                                          </p:val>
                                        </p:tav>
                                        <p:tav tm="50000">
                                          <p:val>
                                            <p:fltVal val="0.9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034233" y="1621177"/>
            <a:ext cx="2754313" cy="2754313"/>
            <a:chOff x="0" y="0"/>
            <a:chExt cx="2754000" cy="2754000"/>
          </a:xfrm>
          <a:effectLst/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 bwMode="auto">
            <a:xfrm>
              <a:off x="0" y="0"/>
              <a:ext cx="2754000" cy="2754000"/>
              <a:chOff x="0" y="0"/>
              <a:chExt cx="3060000" cy="3060000"/>
            </a:xfrm>
          </p:grpSpPr>
          <p:sp>
            <p:nvSpPr>
              <p:cNvPr id="5" name="椭圆 29"/>
              <p:cNvSpPr>
                <a:spLocks noChangeAspect="1"/>
              </p:cNvSpPr>
              <p:nvPr/>
            </p:nvSpPr>
            <p:spPr bwMode="auto">
              <a:xfrm>
                <a:off x="0" y="0"/>
                <a:ext cx="3060000" cy="3060000"/>
              </a:xfrm>
              <a:prstGeom prst="ellipse">
                <a:avLst/>
              </a:prstGeom>
              <a:solidFill>
                <a:srgbClr val="FFFFFF"/>
              </a:solidFill>
              <a:ln w="57150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ffectLst/>
              <a:extLst/>
            </p:spPr>
            <p:txBody>
              <a:bodyPr anchor="ctr"/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  <p:sp>
            <p:nvSpPr>
              <p:cNvPr id="6" name="椭圆 30"/>
              <p:cNvSpPr>
                <a:spLocks noChangeAspect="1"/>
              </p:cNvSpPr>
              <p:nvPr/>
            </p:nvSpPr>
            <p:spPr bwMode="auto">
              <a:xfrm>
                <a:off x="234571" y="234570"/>
                <a:ext cx="2590856" cy="2590859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76200">
                <a:noFill/>
                <a:round/>
                <a:headEnd/>
                <a:tailEnd/>
              </a:ln>
              <a:effectLst/>
            </p:spPr>
            <p:txBody>
              <a:bodyPr anchor="ctr"/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  <a:defRPr/>
                </a:pPr>
                <a:endParaRPr lang="zh-CN" altLang="en-US" sz="18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4" name="Rectangle 13"/>
            <p:cNvSpPr>
              <a:spLocks noChangeArrowheads="1"/>
            </p:cNvSpPr>
            <p:nvPr/>
          </p:nvSpPr>
          <p:spPr bwMode="auto">
            <a:xfrm>
              <a:off x="690483" y="1197228"/>
              <a:ext cx="1373031" cy="4000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2000" dirty="0" smtClean="0">
                  <a:solidFill>
                    <a:schemeClr val="bg1"/>
                  </a:solidFill>
                  <a:latin typeface="方正兰亭中黑_GBK" pitchFamily="2" charset="-122"/>
                  <a:ea typeface="方正兰亭中黑_GBK" pitchFamily="2" charset="-122"/>
                </a:rPr>
                <a:t>卡通着色</a:t>
              </a:r>
              <a:endParaRPr lang="zh-CN" altLang="en-US" sz="2000" dirty="0">
                <a:solidFill>
                  <a:schemeClr val="bg1"/>
                </a:solidFill>
                <a:latin typeface="方正兰亭中黑_GBK" pitchFamily="2" charset="-122"/>
                <a:ea typeface="方正兰亭中黑_GBK" pitchFamily="2" charset="-122"/>
              </a:endParaRPr>
            </a:p>
          </p:txBody>
        </p:sp>
      </p:grpSp>
      <p:grpSp>
        <p:nvGrpSpPr>
          <p:cNvPr id="7" name="Group 8"/>
          <p:cNvGrpSpPr>
            <a:grpSpLocks/>
          </p:cNvGrpSpPr>
          <p:nvPr/>
        </p:nvGrpSpPr>
        <p:grpSpPr bwMode="auto">
          <a:xfrm>
            <a:off x="4048446" y="1525243"/>
            <a:ext cx="4052085" cy="478230"/>
            <a:chOff x="192882" y="55901"/>
            <a:chExt cx="4051775" cy="478165"/>
          </a:xfrm>
          <a:effectLst/>
        </p:grpSpPr>
        <p:sp>
          <p:nvSpPr>
            <p:cNvPr id="9" name="TextBox 146"/>
            <p:cNvSpPr txBox="1">
              <a:spLocks noChangeArrowheads="1"/>
            </p:cNvSpPr>
            <p:nvPr/>
          </p:nvSpPr>
          <p:spPr bwMode="auto">
            <a:xfrm>
              <a:off x="192882" y="55901"/>
              <a:ext cx="1911600" cy="3077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黑_GBK" pitchFamily="2" charset="-122"/>
                  <a:ea typeface="方正兰亭黑_GBK" pitchFamily="2" charset="-122"/>
                </a:rPr>
                <a:t>实现方法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  <p:sp>
          <p:nvSpPr>
            <p:cNvPr id="10" name="TextBox 146"/>
            <p:cNvSpPr txBox="1">
              <a:spLocks noChangeArrowheads="1"/>
            </p:cNvSpPr>
            <p:nvPr/>
          </p:nvSpPr>
          <p:spPr bwMode="auto">
            <a:xfrm>
              <a:off x="212379" y="280185"/>
              <a:ext cx="4032278" cy="2538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lvl="0" algn="just">
                <a:defRPr/>
              </a:pPr>
              <a:r>
                <a:rPr lang="zh-CN" altLang="en-US" sz="105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latin typeface="方正兰亭纤黑简体" pitchFamily="65" charset="-122"/>
                  <a:ea typeface="方正兰亭纤黑简体" pitchFamily="65" charset="-122"/>
                </a:rPr>
                <a:t>判断光照强度值，按其大小，分成几个层次，每一层次强度统一</a:t>
              </a:r>
              <a:endParaRPr lang="en-US" altLang="zh-CN" sz="1050" dirty="0">
                <a:solidFill>
                  <a:srgbClr val="000000">
                    <a:lumMod val="65000"/>
                    <a:lumOff val="35000"/>
                  </a:srgbClr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grpSp>
        <p:nvGrpSpPr>
          <p:cNvPr id="11" name="Group 12"/>
          <p:cNvGrpSpPr>
            <a:grpSpLocks/>
          </p:cNvGrpSpPr>
          <p:nvPr/>
        </p:nvGrpSpPr>
        <p:grpSpPr bwMode="auto">
          <a:xfrm>
            <a:off x="4754561" y="2690475"/>
            <a:ext cx="3677879" cy="495231"/>
            <a:chOff x="255719" y="55900"/>
            <a:chExt cx="3677905" cy="495090"/>
          </a:xfrm>
        </p:grpSpPr>
        <p:sp>
          <p:nvSpPr>
            <p:cNvPr id="13" name="TextBox 146"/>
            <p:cNvSpPr txBox="1">
              <a:spLocks noChangeArrowheads="1"/>
            </p:cNvSpPr>
            <p:nvPr/>
          </p:nvSpPr>
          <p:spPr bwMode="auto">
            <a:xfrm>
              <a:off x="255719" y="55900"/>
              <a:ext cx="1911600" cy="307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黑_GBK" pitchFamily="2" charset="-122"/>
                  <a:ea typeface="方正兰亭黑_GBK" pitchFamily="2" charset="-122"/>
                </a:rPr>
                <a:t>缺点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  <p:sp>
          <p:nvSpPr>
            <p:cNvPr id="14" name="TextBox 146"/>
            <p:cNvSpPr txBox="1">
              <a:spLocks noChangeArrowheads="1"/>
            </p:cNvSpPr>
            <p:nvPr/>
          </p:nvSpPr>
          <p:spPr bwMode="auto">
            <a:xfrm>
              <a:off x="268061" y="297146"/>
              <a:ext cx="3665563" cy="2538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lvl="0" algn="just">
                <a:defRPr/>
              </a:pPr>
              <a:r>
                <a:rPr lang="zh-CN" altLang="en-US" sz="105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latin typeface="方正兰亭纤黑简体" pitchFamily="65" charset="-122"/>
                  <a:ea typeface="方正兰亭纤黑简体" pitchFamily="65" charset="-122"/>
                </a:rPr>
                <a:t>过于突兀</a:t>
              </a:r>
              <a:endParaRPr lang="en-US" altLang="zh-CN" sz="1050" dirty="0">
                <a:solidFill>
                  <a:srgbClr val="000000">
                    <a:lumMod val="65000"/>
                    <a:lumOff val="35000"/>
                  </a:srgbClr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grpSp>
        <p:nvGrpSpPr>
          <p:cNvPr id="15" name="Group 16"/>
          <p:cNvGrpSpPr>
            <a:grpSpLocks/>
          </p:cNvGrpSpPr>
          <p:nvPr/>
        </p:nvGrpSpPr>
        <p:grpSpPr bwMode="auto">
          <a:xfrm>
            <a:off x="4047653" y="3865301"/>
            <a:ext cx="4032586" cy="472533"/>
            <a:chOff x="192089" y="55900"/>
            <a:chExt cx="4032278" cy="471742"/>
          </a:xfrm>
        </p:grpSpPr>
        <p:sp>
          <p:nvSpPr>
            <p:cNvPr id="17" name="TextBox 146"/>
            <p:cNvSpPr txBox="1">
              <a:spLocks noChangeArrowheads="1"/>
            </p:cNvSpPr>
            <p:nvPr/>
          </p:nvSpPr>
          <p:spPr bwMode="auto">
            <a:xfrm>
              <a:off x="192882" y="55900"/>
              <a:ext cx="1911600" cy="3072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黑_GBK" pitchFamily="2" charset="-122"/>
                  <a:ea typeface="方正兰亭黑_GBK" pitchFamily="2" charset="-122"/>
                </a:rPr>
                <a:t>感受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  <p:sp>
          <p:nvSpPr>
            <p:cNvPr id="18" name="TextBox 146"/>
            <p:cNvSpPr txBox="1">
              <a:spLocks noChangeArrowheads="1"/>
            </p:cNvSpPr>
            <p:nvPr/>
          </p:nvSpPr>
          <p:spPr bwMode="auto">
            <a:xfrm>
              <a:off x="192089" y="274151"/>
              <a:ext cx="4032278" cy="2534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>
                <a:buFont typeface="Arial" charset="0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lvl="0" algn="just">
                <a:defRPr/>
              </a:pPr>
              <a:r>
                <a:rPr lang="zh-CN" altLang="en-US" sz="1050" dirty="0" smtClean="0">
                  <a:solidFill>
                    <a:srgbClr val="000000">
                      <a:lumMod val="65000"/>
                      <a:lumOff val="35000"/>
                    </a:srgbClr>
                  </a:solidFill>
                  <a:latin typeface="方正兰亭纤黑简体" pitchFamily="65" charset="-122"/>
                  <a:ea typeface="方正兰亭纤黑简体" pitchFamily="65" charset="-122"/>
                </a:rPr>
                <a:t>可以不用贴图，用光照颜色来做可能效果更好</a:t>
              </a:r>
              <a:endParaRPr lang="en-US" altLang="zh-CN" sz="1050" dirty="0">
                <a:solidFill>
                  <a:srgbClr val="000000">
                    <a:lumMod val="65000"/>
                    <a:lumOff val="35000"/>
                  </a:srgbClr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grpSp>
        <p:nvGrpSpPr>
          <p:cNvPr id="19" name="Group 20"/>
          <p:cNvGrpSpPr>
            <a:grpSpLocks/>
          </p:cNvGrpSpPr>
          <p:nvPr/>
        </p:nvGrpSpPr>
        <p:grpSpPr bwMode="auto">
          <a:xfrm>
            <a:off x="2685240" y="1462427"/>
            <a:ext cx="747713" cy="741363"/>
            <a:chOff x="0" y="0"/>
            <a:chExt cx="747186" cy="740914"/>
          </a:xfrm>
          <a:effectLst/>
        </p:grpSpPr>
        <p:grpSp>
          <p:nvGrpSpPr>
            <p:cNvPr id="20" name="Group 21"/>
            <p:cNvGrpSpPr>
              <a:grpSpLocks noChangeAspect="1"/>
            </p:cNvGrpSpPr>
            <p:nvPr/>
          </p:nvGrpSpPr>
          <p:grpSpPr bwMode="auto">
            <a:xfrm>
              <a:off x="3136" y="0"/>
              <a:ext cx="740914" cy="740914"/>
              <a:chOff x="0" y="0"/>
              <a:chExt cx="823237" cy="823237"/>
            </a:xfrm>
          </p:grpSpPr>
          <p:sp>
            <p:nvSpPr>
              <p:cNvPr id="22" name="椭圆 38"/>
              <p:cNvSpPr>
                <a:spLocks noChangeAspect="1" noChangeArrowheads="1"/>
              </p:cNvSpPr>
              <p:nvPr/>
            </p:nvSpPr>
            <p:spPr bwMode="auto">
              <a:xfrm>
                <a:off x="0" y="0"/>
                <a:ext cx="823237" cy="823237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000" dirty="0">
                  <a:solidFill>
                    <a:schemeClr val="tx2"/>
                  </a:solidFill>
                  <a:latin typeface="Calibri" pitchFamily="34" charset="0"/>
                  <a:ea typeface="方正兰亭黑_GBK" pitchFamily="2" charset="-122"/>
                </a:endParaRPr>
              </a:p>
            </p:txBody>
          </p:sp>
          <p:sp>
            <p:nvSpPr>
              <p:cNvPr id="23" name="椭圆 39"/>
              <p:cNvSpPr>
                <a:spLocks noChangeAspect="1"/>
              </p:cNvSpPr>
              <p:nvPr/>
            </p:nvSpPr>
            <p:spPr bwMode="auto">
              <a:xfrm>
                <a:off x="51620" y="51621"/>
                <a:ext cx="720000" cy="720000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  <a:alpha val="79999"/>
                </a:schemeClr>
              </a:solidFill>
              <a:ln w="12700">
                <a:noFill/>
                <a:round/>
                <a:headEnd/>
                <a:tailEnd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buClr>
                    <a:srgbClr val="FF0000"/>
                  </a:buClr>
                  <a:buSzPct val="70000"/>
                </a:pPr>
                <a:endParaRPr lang="zh-CN" altLang="en-US" sz="2000" dirty="0">
                  <a:solidFill>
                    <a:schemeClr val="tx2"/>
                  </a:solidFill>
                  <a:ea typeface="方正兰亭黑_GBK" pitchFamily="2" charset="-122"/>
                </a:endParaRPr>
              </a:p>
            </p:txBody>
          </p:sp>
        </p:grpSp>
        <p:sp>
          <p:nvSpPr>
            <p:cNvPr id="21" name="Rectangle 13"/>
            <p:cNvSpPr>
              <a:spLocks noChangeArrowheads="1"/>
            </p:cNvSpPr>
            <p:nvPr/>
          </p:nvSpPr>
          <p:spPr bwMode="auto">
            <a:xfrm>
              <a:off x="0" y="170402"/>
              <a:ext cx="747186" cy="3998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rPr>
                <a:t>1</a:t>
              </a:r>
              <a:endParaRPr lang="zh-CN" altLang="en-US" sz="2000" b="1" dirty="0">
                <a:solidFill>
                  <a:schemeClr val="bg1"/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</p:grpSp>
      <p:grpSp>
        <p:nvGrpSpPr>
          <p:cNvPr id="24" name="Group 25"/>
          <p:cNvGrpSpPr>
            <a:grpSpLocks/>
          </p:cNvGrpSpPr>
          <p:nvPr/>
        </p:nvGrpSpPr>
        <p:grpSpPr bwMode="auto">
          <a:xfrm>
            <a:off x="3393265" y="2629238"/>
            <a:ext cx="747713" cy="739776"/>
            <a:chOff x="0" y="0"/>
            <a:chExt cx="747186" cy="739990"/>
          </a:xfrm>
        </p:grpSpPr>
        <p:grpSp>
          <p:nvGrpSpPr>
            <p:cNvPr id="25" name="Group 26"/>
            <p:cNvGrpSpPr>
              <a:grpSpLocks noChangeAspect="1"/>
            </p:cNvGrpSpPr>
            <p:nvPr/>
          </p:nvGrpSpPr>
          <p:grpSpPr bwMode="auto">
            <a:xfrm>
              <a:off x="3598" y="0"/>
              <a:ext cx="739991" cy="739990"/>
              <a:chOff x="0" y="0"/>
              <a:chExt cx="822212" cy="822211"/>
            </a:xfrm>
          </p:grpSpPr>
          <p:sp>
            <p:nvSpPr>
              <p:cNvPr id="27" name="椭圆 35"/>
              <p:cNvSpPr>
                <a:spLocks noChangeAspect="1" noChangeArrowheads="1"/>
              </p:cNvSpPr>
              <p:nvPr/>
            </p:nvSpPr>
            <p:spPr bwMode="auto">
              <a:xfrm>
                <a:off x="0" y="0"/>
                <a:ext cx="822212" cy="82221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000">
                  <a:solidFill>
                    <a:schemeClr val="tx2"/>
                  </a:solidFill>
                  <a:latin typeface="Calibri" pitchFamily="34" charset="0"/>
                  <a:ea typeface="方正兰亭黑_GBK" pitchFamily="2" charset="-122"/>
                </a:endParaRPr>
              </a:p>
            </p:txBody>
          </p:sp>
          <p:sp>
            <p:nvSpPr>
              <p:cNvPr id="28" name="椭圆 36"/>
              <p:cNvSpPr>
                <a:spLocks noChangeAspect="1"/>
              </p:cNvSpPr>
              <p:nvPr/>
            </p:nvSpPr>
            <p:spPr bwMode="auto">
              <a:xfrm>
                <a:off x="50644" y="51168"/>
                <a:ext cx="720922" cy="719876"/>
              </a:xfrm>
              <a:prstGeom prst="ellipse">
                <a:avLst/>
              </a:prstGeom>
              <a:solidFill>
                <a:schemeClr val="accent6">
                  <a:lumMod val="75000"/>
                  <a:alpha val="79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000">
                  <a:solidFill>
                    <a:schemeClr val="tx2"/>
                  </a:solidFill>
                  <a:latin typeface="Calibri" pitchFamily="34" charset="0"/>
                  <a:ea typeface="方正兰亭黑_GBK" pitchFamily="2" charset="-122"/>
                </a:endParaRPr>
              </a:p>
            </p:txBody>
          </p:sp>
        </p:grpSp>
        <p:sp>
          <p:nvSpPr>
            <p:cNvPr id="26" name="Rectangle 13"/>
            <p:cNvSpPr>
              <a:spLocks noChangeArrowheads="1"/>
            </p:cNvSpPr>
            <p:nvPr/>
          </p:nvSpPr>
          <p:spPr bwMode="auto">
            <a:xfrm>
              <a:off x="0" y="169940"/>
              <a:ext cx="747186" cy="4002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rPr>
                <a:t>2</a:t>
              </a:r>
              <a:endParaRPr lang="zh-CN" altLang="en-US" sz="2000" b="1" dirty="0">
                <a:solidFill>
                  <a:schemeClr val="bg1"/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</p:grpSp>
      <p:grpSp>
        <p:nvGrpSpPr>
          <p:cNvPr id="29" name="Group 30"/>
          <p:cNvGrpSpPr>
            <a:grpSpLocks/>
          </p:cNvGrpSpPr>
          <p:nvPr/>
        </p:nvGrpSpPr>
        <p:grpSpPr bwMode="auto">
          <a:xfrm>
            <a:off x="2685240" y="3803988"/>
            <a:ext cx="747713" cy="739776"/>
            <a:chOff x="0" y="0"/>
            <a:chExt cx="747186" cy="740120"/>
          </a:xfrm>
        </p:grpSpPr>
        <p:grpSp>
          <p:nvGrpSpPr>
            <p:cNvPr id="30" name="Group 31"/>
            <p:cNvGrpSpPr>
              <a:grpSpLocks noChangeAspect="1"/>
            </p:cNvGrpSpPr>
            <p:nvPr/>
          </p:nvGrpSpPr>
          <p:grpSpPr bwMode="auto">
            <a:xfrm>
              <a:off x="3533" y="0"/>
              <a:ext cx="740120" cy="740120"/>
              <a:chOff x="0" y="0"/>
              <a:chExt cx="822355" cy="822355"/>
            </a:xfrm>
          </p:grpSpPr>
          <p:sp>
            <p:nvSpPr>
              <p:cNvPr id="32" name="椭圆 41"/>
              <p:cNvSpPr>
                <a:spLocks noChangeAspect="1" noChangeArrowheads="1"/>
              </p:cNvSpPr>
              <p:nvPr/>
            </p:nvSpPr>
            <p:spPr bwMode="auto">
              <a:xfrm>
                <a:off x="0" y="0"/>
                <a:ext cx="822355" cy="8223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000">
                  <a:solidFill>
                    <a:schemeClr val="tx2"/>
                  </a:solidFill>
                  <a:latin typeface="Calibri" pitchFamily="34" charset="0"/>
                  <a:ea typeface="方正兰亭黑_GBK" pitchFamily="2" charset="-122"/>
                </a:endParaRPr>
              </a:p>
            </p:txBody>
          </p:sp>
          <p:sp>
            <p:nvSpPr>
              <p:cNvPr id="33" name="椭圆 42"/>
              <p:cNvSpPr>
                <a:spLocks noChangeAspect="1"/>
              </p:cNvSpPr>
              <p:nvPr/>
            </p:nvSpPr>
            <p:spPr bwMode="auto">
              <a:xfrm>
                <a:off x="50718" y="51177"/>
                <a:ext cx="720921" cy="720002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  <a:alpha val="79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fontAlgn="ctr" hangingPunct="0">
                  <a:buClr>
                    <a:srgbClr val="FF0000"/>
                  </a:buClr>
                  <a:buSzPct val="70000"/>
                </a:pPr>
                <a:endParaRPr lang="zh-CN" altLang="en-US" sz="2000">
                  <a:solidFill>
                    <a:schemeClr val="tx2"/>
                  </a:solidFill>
                  <a:latin typeface="Calibri" pitchFamily="34" charset="0"/>
                  <a:ea typeface="方正兰亭黑_GBK" pitchFamily="2" charset="-122"/>
                </a:endParaRPr>
              </a:p>
            </p:txBody>
          </p:sp>
        </p:grpSp>
        <p:sp>
          <p:nvSpPr>
            <p:cNvPr id="31" name="Rectangle 13"/>
            <p:cNvSpPr>
              <a:spLocks noChangeArrowheads="1"/>
            </p:cNvSpPr>
            <p:nvPr/>
          </p:nvSpPr>
          <p:spPr bwMode="auto">
            <a:xfrm>
              <a:off x="0" y="170005"/>
              <a:ext cx="747186" cy="4002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rPr>
                <a:t>3</a:t>
              </a:r>
              <a:endParaRPr lang="zh-CN" altLang="en-US" sz="2000" b="1" dirty="0">
                <a:solidFill>
                  <a:schemeClr val="bg1"/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xmlns="" id="{AECDFB4F-C7FF-42F7-B6CF-7003070FC10C}"/>
              </a:ext>
            </a:extLst>
          </p:cNvPr>
          <p:cNvGrpSpPr/>
          <p:nvPr/>
        </p:nvGrpSpPr>
        <p:grpSpPr>
          <a:xfrm>
            <a:off x="467544" y="-20538"/>
            <a:ext cx="2158492" cy="568714"/>
            <a:chOff x="472838" y="-18110"/>
            <a:chExt cx="2158492" cy="56871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xmlns="" id="{2A3F80D7-E78A-433C-876E-F530AADD885E}"/>
                </a:ext>
              </a:extLst>
            </p:cNvPr>
            <p:cNvSpPr txBox="1"/>
            <p:nvPr/>
          </p:nvSpPr>
          <p:spPr>
            <a:xfrm>
              <a:off x="472838" y="-18110"/>
              <a:ext cx="21584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</a:t>
              </a:r>
              <a:endPara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xmlns="" id="{33BB57A7-77CD-4898-8A11-3CA06C56D46D}"/>
                </a:ext>
              </a:extLst>
            </p:cNvPr>
            <p:cNvSpPr/>
            <p:nvPr/>
          </p:nvSpPr>
          <p:spPr>
            <a:xfrm>
              <a:off x="799259" y="242827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/>
                  </a:solidFill>
                  <a:latin typeface="Arial" panose="020B0604020202020204" pitchFamily="34" charset="0"/>
                </a:rPr>
                <a:t>之卡通着色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8264" y="3225940"/>
            <a:ext cx="1922073" cy="143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0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8" presetClass="entr" presetSubtype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1"/>
                                          </p:val>
                                        </p:tav>
                                        <p:tav tm="50000">
                                          <p:val>
                                            <p:fltVal val="0.9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11"/>
          <p:cNvSpPr>
            <a:spLocks noChangeArrowheads="1"/>
          </p:cNvSpPr>
          <p:nvPr/>
        </p:nvSpPr>
        <p:spPr bwMode="gray">
          <a:xfrm>
            <a:off x="3661077" y="1978187"/>
            <a:ext cx="2423096" cy="40011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chemeClr val="tx2"/>
                </a:solidFill>
                <a:latin typeface="方正兰亭中黑_GBK" pitchFamily="2" charset="-122"/>
                <a:ea typeface="方正兰亭中黑_GBK" pitchFamily="2" charset="-122"/>
              </a:rPr>
              <a:t>遇到的问题</a:t>
            </a:r>
            <a:endParaRPr lang="zh-CN" altLang="en-US" sz="2000" dirty="0">
              <a:solidFill>
                <a:schemeClr val="tx2"/>
              </a:solidFill>
              <a:latin typeface="方正兰亭中黑_GBK" pitchFamily="2" charset="-122"/>
              <a:ea typeface="方正兰亭中黑_GBK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863408" y="1789656"/>
            <a:ext cx="710599" cy="773822"/>
            <a:chOff x="550069" y="1100038"/>
            <a:chExt cx="710599" cy="773822"/>
          </a:xfrm>
        </p:grpSpPr>
        <p:sp>
          <p:nvSpPr>
            <p:cNvPr id="94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50069" y="1175365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Swiss911 XCm BT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Swiss911 XCm BT" pitchFamily="34" charset="0"/>
              </a:endParaRP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804188C2-E3C3-4FA8-8B25-B543541D774F}"/>
              </a:ext>
            </a:extLst>
          </p:cNvPr>
          <p:cNvCxnSpPr/>
          <p:nvPr/>
        </p:nvCxnSpPr>
        <p:spPr>
          <a:xfrm>
            <a:off x="3443390" y="2563478"/>
            <a:ext cx="288167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组合 96">
            <a:extLst>
              <a:ext uri="{FF2B5EF4-FFF2-40B4-BE49-F238E27FC236}">
                <a16:creationId xmlns:a16="http://schemas.microsoft.com/office/drawing/2014/main" xmlns="" id="{D2FB8AE1-F195-4189-8786-3AD381BCDBDC}"/>
              </a:ext>
            </a:extLst>
          </p:cNvPr>
          <p:cNvGrpSpPr/>
          <p:nvPr/>
        </p:nvGrpSpPr>
        <p:grpSpPr>
          <a:xfrm>
            <a:off x="-56139" y="-601220"/>
            <a:ext cx="2368153" cy="5789614"/>
            <a:chOff x="-56639" y="-632373"/>
            <a:chExt cx="2368153" cy="5789614"/>
          </a:xfrm>
        </p:grpSpPr>
        <p:sp>
          <p:nvSpPr>
            <p:cNvPr id="98" name="矩形 2">
              <a:extLst>
                <a:ext uri="{FF2B5EF4-FFF2-40B4-BE49-F238E27FC236}">
                  <a16:creationId xmlns:a16="http://schemas.microsoft.com/office/drawing/2014/main" xmlns="" id="{DE51A31F-4CC3-45E4-9A6F-6B9576F81657}"/>
                </a:ext>
              </a:extLst>
            </p:cNvPr>
            <p:cNvSpPr/>
            <p:nvPr/>
          </p:nvSpPr>
          <p:spPr>
            <a:xfrm rot="5400000">
              <a:off x="-585140" y="2039529"/>
              <a:ext cx="2340562" cy="117028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2">
              <a:extLst>
                <a:ext uri="{FF2B5EF4-FFF2-40B4-BE49-F238E27FC236}">
                  <a16:creationId xmlns:a16="http://schemas.microsoft.com/office/drawing/2014/main" xmlns="" id="{62CFCCC3-B2EC-4CBB-B116-3260D7AC88C2}"/>
                </a:ext>
              </a:extLst>
            </p:cNvPr>
            <p:cNvSpPr/>
            <p:nvPr/>
          </p:nvSpPr>
          <p:spPr>
            <a:xfrm rot="5400000">
              <a:off x="-335752" y="830698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矩形 2">
              <a:extLst>
                <a:ext uri="{FF2B5EF4-FFF2-40B4-BE49-F238E27FC236}">
                  <a16:creationId xmlns:a16="http://schemas.microsoft.com/office/drawing/2014/main" xmlns="" id="{55553648-4AB2-438A-8551-00B0D8E3FBD0}"/>
                </a:ext>
              </a:extLst>
            </p:cNvPr>
            <p:cNvSpPr/>
            <p:nvPr/>
          </p:nvSpPr>
          <p:spPr>
            <a:xfrm rot="5400000">
              <a:off x="440446" y="1295374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矩形 2">
              <a:extLst>
                <a:ext uri="{FF2B5EF4-FFF2-40B4-BE49-F238E27FC236}">
                  <a16:creationId xmlns:a16="http://schemas.microsoft.com/office/drawing/2014/main" xmlns="" id="{B9101AD3-7006-4970-B366-2B53690C275E}"/>
                </a:ext>
              </a:extLst>
            </p:cNvPr>
            <p:cNvSpPr/>
            <p:nvPr/>
          </p:nvSpPr>
          <p:spPr>
            <a:xfrm rot="5400000">
              <a:off x="315136" y="117698"/>
              <a:ext cx="1302985" cy="65026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矩形 2">
              <a:extLst>
                <a:ext uri="{FF2B5EF4-FFF2-40B4-BE49-F238E27FC236}">
                  <a16:creationId xmlns:a16="http://schemas.microsoft.com/office/drawing/2014/main" xmlns="" id="{BDFB8FC4-77A3-47A9-9980-CDEBBDD901C1}"/>
                </a:ext>
              </a:extLst>
            </p:cNvPr>
            <p:cNvSpPr/>
            <p:nvPr/>
          </p:nvSpPr>
          <p:spPr>
            <a:xfrm rot="5400000">
              <a:off x="906560" y="1633477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矩形 2">
              <a:extLst>
                <a:ext uri="{FF2B5EF4-FFF2-40B4-BE49-F238E27FC236}">
                  <a16:creationId xmlns:a16="http://schemas.microsoft.com/office/drawing/2014/main" xmlns="" id="{4C626783-6702-415D-B4E7-8A4BFDBC2447}"/>
                </a:ext>
              </a:extLst>
            </p:cNvPr>
            <p:cNvSpPr/>
            <p:nvPr/>
          </p:nvSpPr>
          <p:spPr>
            <a:xfrm rot="5400000">
              <a:off x="906560" y="2161641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矩形 2">
              <a:extLst>
                <a:ext uri="{FF2B5EF4-FFF2-40B4-BE49-F238E27FC236}">
                  <a16:creationId xmlns:a16="http://schemas.microsoft.com/office/drawing/2014/main" xmlns="" id="{C6D52FBC-AE93-47EC-B197-8EA89A78140E}"/>
                </a:ext>
              </a:extLst>
            </p:cNvPr>
            <p:cNvSpPr/>
            <p:nvPr/>
          </p:nvSpPr>
          <p:spPr>
            <a:xfrm rot="5400000">
              <a:off x="440446" y="2097118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矩形 2">
              <a:extLst>
                <a:ext uri="{FF2B5EF4-FFF2-40B4-BE49-F238E27FC236}">
                  <a16:creationId xmlns:a16="http://schemas.microsoft.com/office/drawing/2014/main" xmlns="" id="{C0FFF7DC-8FD9-4AC4-97A9-DE72A6B036EA}"/>
                </a:ext>
              </a:extLst>
            </p:cNvPr>
            <p:cNvSpPr/>
            <p:nvPr/>
          </p:nvSpPr>
          <p:spPr>
            <a:xfrm rot="5400000">
              <a:off x="367402" y="2970980"/>
              <a:ext cx="1094318" cy="54612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矩形 2">
              <a:extLst>
                <a:ext uri="{FF2B5EF4-FFF2-40B4-BE49-F238E27FC236}">
                  <a16:creationId xmlns:a16="http://schemas.microsoft.com/office/drawing/2014/main" xmlns="" id="{900BD925-3848-4220-8AE8-EC5617694C6A}"/>
                </a:ext>
              </a:extLst>
            </p:cNvPr>
            <p:cNvSpPr/>
            <p:nvPr/>
          </p:nvSpPr>
          <p:spPr>
            <a:xfrm rot="5400000">
              <a:off x="486335" y="3963123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矩形 2">
              <a:extLst>
                <a:ext uri="{FF2B5EF4-FFF2-40B4-BE49-F238E27FC236}">
                  <a16:creationId xmlns:a16="http://schemas.microsoft.com/office/drawing/2014/main" xmlns="" id="{773B4003-7469-47A6-B8BB-39D0CB137C11}"/>
                </a:ext>
              </a:extLst>
            </p:cNvPr>
            <p:cNvSpPr/>
            <p:nvPr/>
          </p:nvSpPr>
          <p:spPr>
            <a:xfrm rot="5400000">
              <a:off x="-335752" y="4149984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矩形 2">
              <a:extLst>
                <a:ext uri="{FF2B5EF4-FFF2-40B4-BE49-F238E27FC236}">
                  <a16:creationId xmlns:a16="http://schemas.microsoft.com/office/drawing/2014/main" xmlns="" id="{F00B8779-E901-41CF-82DA-2E1D92DAE6F8}"/>
                </a:ext>
              </a:extLst>
            </p:cNvPr>
            <p:cNvSpPr/>
            <p:nvPr/>
          </p:nvSpPr>
          <p:spPr>
            <a:xfrm rot="5400000">
              <a:off x="486335" y="4623674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矩形 2">
              <a:extLst>
                <a:ext uri="{FF2B5EF4-FFF2-40B4-BE49-F238E27FC236}">
                  <a16:creationId xmlns:a16="http://schemas.microsoft.com/office/drawing/2014/main" xmlns="" id="{EBF58AFB-D39B-4836-BDEB-8F65A7A4F49B}"/>
                </a:ext>
              </a:extLst>
            </p:cNvPr>
            <p:cNvSpPr/>
            <p:nvPr/>
          </p:nvSpPr>
          <p:spPr>
            <a:xfrm rot="5400000">
              <a:off x="795492" y="4313931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矩形 2">
              <a:extLst>
                <a:ext uri="{FF2B5EF4-FFF2-40B4-BE49-F238E27FC236}">
                  <a16:creationId xmlns:a16="http://schemas.microsoft.com/office/drawing/2014/main" xmlns="" id="{F19BE845-EFB0-4235-998C-62F4ADA917B3}"/>
                </a:ext>
              </a:extLst>
            </p:cNvPr>
            <p:cNvSpPr/>
            <p:nvPr/>
          </p:nvSpPr>
          <p:spPr>
            <a:xfrm rot="5400000">
              <a:off x="1106720" y="4010387"/>
              <a:ext cx="611216" cy="30503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矩形 2">
              <a:extLst>
                <a:ext uri="{FF2B5EF4-FFF2-40B4-BE49-F238E27FC236}">
                  <a16:creationId xmlns:a16="http://schemas.microsoft.com/office/drawing/2014/main" xmlns="" id="{F8874EAC-376B-42AE-A6D3-EED2C8BFBBFB}"/>
                </a:ext>
              </a:extLst>
            </p:cNvPr>
            <p:cNvSpPr/>
            <p:nvPr/>
          </p:nvSpPr>
          <p:spPr>
            <a:xfrm rot="5400000">
              <a:off x="1104649" y="3392972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矩形 2">
              <a:extLst>
                <a:ext uri="{FF2B5EF4-FFF2-40B4-BE49-F238E27FC236}">
                  <a16:creationId xmlns:a16="http://schemas.microsoft.com/office/drawing/2014/main" xmlns="" id="{A11EECFD-D13D-4A31-BAA2-58BB4EFFD675}"/>
                </a:ext>
              </a:extLst>
            </p:cNvPr>
            <p:cNvSpPr/>
            <p:nvPr/>
          </p:nvSpPr>
          <p:spPr>
            <a:xfrm rot="5400000">
              <a:off x="-233773" y="2840433"/>
              <a:ext cx="935087" cy="46754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矩形 2">
              <a:extLst>
                <a:ext uri="{FF2B5EF4-FFF2-40B4-BE49-F238E27FC236}">
                  <a16:creationId xmlns:a16="http://schemas.microsoft.com/office/drawing/2014/main" xmlns="" id="{5C535AD1-227B-4488-BABD-38F172C39002}"/>
                </a:ext>
              </a:extLst>
            </p:cNvPr>
            <p:cNvSpPr/>
            <p:nvPr/>
          </p:nvSpPr>
          <p:spPr>
            <a:xfrm rot="5400000">
              <a:off x="-457281" y="-175093"/>
              <a:ext cx="1829122" cy="9145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矩形 2">
              <a:extLst>
                <a:ext uri="{FF2B5EF4-FFF2-40B4-BE49-F238E27FC236}">
                  <a16:creationId xmlns:a16="http://schemas.microsoft.com/office/drawing/2014/main" xmlns="" id="{64A6FFFD-F428-4E20-8CC0-DFCC2429617E}"/>
                </a:ext>
              </a:extLst>
            </p:cNvPr>
            <p:cNvSpPr/>
            <p:nvPr/>
          </p:nvSpPr>
          <p:spPr>
            <a:xfrm rot="5400000">
              <a:off x="151528" y="1207865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矩形 2">
              <a:extLst>
                <a:ext uri="{FF2B5EF4-FFF2-40B4-BE49-F238E27FC236}">
                  <a16:creationId xmlns:a16="http://schemas.microsoft.com/office/drawing/2014/main" xmlns="" id="{E34A5E18-B04C-4E52-968A-5AAF117A176C}"/>
                </a:ext>
              </a:extLst>
            </p:cNvPr>
            <p:cNvSpPr/>
            <p:nvPr/>
          </p:nvSpPr>
          <p:spPr>
            <a:xfrm rot="5400000">
              <a:off x="151528" y="2228650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矩形 2">
              <a:extLst>
                <a:ext uri="{FF2B5EF4-FFF2-40B4-BE49-F238E27FC236}">
                  <a16:creationId xmlns:a16="http://schemas.microsoft.com/office/drawing/2014/main" xmlns="" id="{7CC84CB1-E7B6-4889-8504-D9F3B29F7810}"/>
                </a:ext>
              </a:extLst>
            </p:cNvPr>
            <p:cNvSpPr/>
            <p:nvPr/>
          </p:nvSpPr>
          <p:spPr>
            <a:xfrm rot="5400000">
              <a:off x="-75391" y="3569140"/>
              <a:ext cx="957086" cy="4776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矩形 2">
              <a:extLst>
                <a:ext uri="{FF2B5EF4-FFF2-40B4-BE49-F238E27FC236}">
                  <a16:creationId xmlns:a16="http://schemas.microsoft.com/office/drawing/2014/main" xmlns="" id="{2BD49A04-545B-48FA-9988-4D120AC6C317}"/>
                </a:ext>
              </a:extLst>
            </p:cNvPr>
            <p:cNvSpPr/>
            <p:nvPr/>
          </p:nvSpPr>
          <p:spPr>
            <a:xfrm rot="5400000">
              <a:off x="1306481" y="1184509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矩形 2">
              <a:extLst>
                <a:ext uri="{FF2B5EF4-FFF2-40B4-BE49-F238E27FC236}">
                  <a16:creationId xmlns:a16="http://schemas.microsoft.com/office/drawing/2014/main" xmlns="" id="{419105D3-1269-4BBE-93E4-E2B4286C1E47}"/>
                </a:ext>
              </a:extLst>
            </p:cNvPr>
            <p:cNvSpPr/>
            <p:nvPr/>
          </p:nvSpPr>
          <p:spPr>
            <a:xfrm rot="5400000">
              <a:off x="-700570" y="776139"/>
              <a:ext cx="2571422" cy="128327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矩形 2">
              <a:extLst>
                <a:ext uri="{FF2B5EF4-FFF2-40B4-BE49-F238E27FC236}">
                  <a16:creationId xmlns:a16="http://schemas.microsoft.com/office/drawing/2014/main" xmlns="" id="{39574252-14B9-4C0F-B1EC-9FB7B0C57FC4}"/>
                </a:ext>
              </a:extLst>
            </p:cNvPr>
            <p:cNvSpPr/>
            <p:nvPr/>
          </p:nvSpPr>
          <p:spPr>
            <a:xfrm rot="5400000">
              <a:off x="-407031" y="2619045"/>
              <a:ext cx="1398922" cy="6981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矩形 2">
              <a:extLst>
                <a:ext uri="{FF2B5EF4-FFF2-40B4-BE49-F238E27FC236}">
                  <a16:creationId xmlns:a16="http://schemas.microsoft.com/office/drawing/2014/main" xmlns="" id="{4BC34E68-8154-4488-8487-B774B53046C2}"/>
                </a:ext>
              </a:extLst>
            </p:cNvPr>
            <p:cNvSpPr/>
            <p:nvPr/>
          </p:nvSpPr>
          <p:spPr>
            <a:xfrm rot="5400000">
              <a:off x="361002" y="3725314"/>
              <a:ext cx="1092871" cy="54540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2">
              <a:extLst>
                <a:ext uri="{FF2B5EF4-FFF2-40B4-BE49-F238E27FC236}">
                  <a16:creationId xmlns:a16="http://schemas.microsoft.com/office/drawing/2014/main" xmlns="" id="{C2ACBDBF-6845-43EE-AC54-D4C45C993CFB}"/>
                </a:ext>
              </a:extLst>
            </p:cNvPr>
            <p:cNvSpPr/>
            <p:nvPr/>
          </p:nvSpPr>
          <p:spPr>
            <a:xfrm rot="5400000">
              <a:off x="1277524" y="2767053"/>
              <a:ext cx="546433" cy="27270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矩形 2">
              <a:extLst>
                <a:ext uri="{FF2B5EF4-FFF2-40B4-BE49-F238E27FC236}">
                  <a16:creationId xmlns:a16="http://schemas.microsoft.com/office/drawing/2014/main" xmlns="" id="{83ABB81C-D724-418A-AF23-543002185A04}"/>
                </a:ext>
              </a:extLst>
            </p:cNvPr>
            <p:cNvSpPr/>
            <p:nvPr/>
          </p:nvSpPr>
          <p:spPr>
            <a:xfrm rot="5400000">
              <a:off x="1881487" y="2071264"/>
              <a:ext cx="302735" cy="15108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矩形 2">
              <a:extLst>
                <a:ext uri="{FF2B5EF4-FFF2-40B4-BE49-F238E27FC236}">
                  <a16:creationId xmlns:a16="http://schemas.microsoft.com/office/drawing/2014/main" xmlns="" id="{2233D82C-8209-47A3-937B-2ED643C818AE}"/>
                </a:ext>
              </a:extLst>
            </p:cNvPr>
            <p:cNvSpPr/>
            <p:nvPr/>
          </p:nvSpPr>
          <p:spPr>
            <a:xfrm rot="5400000">
              <a:off x="1687430" y="2534823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矩形 2">
              <a:extLst>
                <a:ext uri="{FF2B5EF4-FFF2-40B4-BE49-F238E27FC236}">
                  <a16:creationId xmlns:a16="http://schemas.microsoft.com/office/drawing/2014/main" xmlns="" id="{A7E235A4-229B-4279-8076-CF04ED013535}"/>
                </a:ext>
              </a:extLst>
            </p:cNvPr>
            <p:cNvSpPr/>
            <p:nvPr/>
          </p:nvSpPr>
          <p:spPr>
            <a:xfrm rot="5400000">
              <a:off x="1501312" y="4232261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矩形 2">
              <a:extLst>
                <a:ext uri="{FF2B5EF4-FFF2-40B4-BE49-F238E27FC236}">
                  <a16:creationId xmlns:a16="http://schemas.microsoft.com/office/drawing/2014/main" xmlns="" id="{A0F15B90-0E77-46AB-8760-63359F298E82}"/>
                </a:ext>
              </a:extLst>
            </p:cNvPr>
            <p:cNvSpPr/>
            <p:nvPr/>
          </p:nvSpPr>
          <p:spPr>
            <a:xfrm rot="5400000">
              <a:off x="1164999" y="4749137"/>
              <a:ext cx="428960" cy="21407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矩形 2">
              <a:extLst>
                <a:ext uri="{FF2B5EF4-FFF2-40B4-BE49-F238E27FC236}">
                  <a16:creationId xmlns:a16="http://schemas.microsoft.com/office/drawing/2014/main" xmlns="" id="{BC8A3526-5982-424A-8663-75523661BBDC}"/>
                </a:ext>
              </a:extLst>
            </p:cNvPr>
            <p:cNvSpPr/>
            <p:nvPr/>
          </p:nvSpPr>
          <p:spPr>
            <a:xfrm rot="5400000">
              <a:off x="-470723" y="2255402"/>
              <a:ext cx="1882895" cy="94145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矩形 2">
              <a:extLst>
                <a:ext uri="{FF2B5EF4-FFF2-40B4-BE49-F238E27FC236}">
                  <a16:creationId xmlns:a16="http://schemas.microsoft.com/office/drawing/2014/main" xmlns="" id="{B85FEDB7-4855-460E-8DDA-E08235C64A2B}"/>
                </a:ext>
              </a:extLst>
            </p:cNvPr>
            <p:cNvSpPr/>
            <p:nvPr/>
          </p:nvSpPr>
          <p:spPr>
            <a:xfrm rot="5400000">
              <a:off x="197724" y="4221698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2">
              <a:extLst>
                <a:ext uri="{FF2B5EF4-FFF2-40B4-BE49-F238E27FC236}">
                  <a16:creationId xmlns:a16="http://schemas.microsoft.com/office/drawing/2014/main" xmlns="" id="{22DC214C-4E57-40D5-976B-6F08E88DB3F3}"/>
                </a:ext>
              </a:extLst>
            </p:cNvPr>
            <p:cNvSpPr/>
            <p:nvPr/>
          </p:nvSpPr>
          <p:spPr>
            <a:xfrm rot="5400000">
              <a:off x="176184" y="940564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矩形 2">
              <a:extLst>
                <a:ext uri="{FF2B5EF4-FFF2-40B4-BE49-F238E27FC236}">
                  <a16:creationId xmlns:a16="http://schemas.microsoft.com/office/drawing/2014/main" xmlns="" id="{66EAC705-E7EE-4DDE-9460-2B1F448FF94D}"/>
                </a:ext>
              </a:extLst>
            </p:cNvPr>
            <p:cNvSpPr/>
            <p:nvPr/>
          </p:nvSpPr>
          <p:spPr>
            <a:xfrm rot="5400000">
              <a:off x="1184628" y="1902050"/>
              <a:ext cx="528165" cy="26408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2">
              <a:extLst>
                <a:ext uri="{FF2B5EF4-FFF2-40B4-BE49-F238E27FC236}">
                  <a16:creationId xmlns:a16="http://schemas.microsoft.com/office/drawing/2014/main" xmlns="" id="{D29CA3EB-14B8-4C09-A7B0-865AB64ECD59}"/>
                </a:ext>
              </a:extLst>
            </p:cNvPr>
            <p:cNvSpPr/>
            <p:nvPr/>
          </p:nvSpPr>
          <p:spPr>
            <a:xfrm rot="5400000">
              <a:off x="1226534" y="247645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矩形 2">
              <a:extLst>
                <a:ext uri="{FF2B5EF4-FFF2-40B4-BE49-F238E27FC236}">
                  <a16:creationId xmlns:a16="http://schemas.microsoft.com/office/drawing/2014/main" xmlns="" id="{75B57D83-6EEB-4B07-9D91-82E92F6B7F4D}"/>
                </a:ext>
              </a:extLst>
            </p:cNvPr>
            <p:cNvSpPr/>
            <p:nvPr/>
          </p:nvSpPr>
          <p:spPr>
            <a:xfrm rot="5400000">
              <a:off x="2143823" y="3999344"/>
              <a:ext cx="223729" cy="11165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5" name="组合 164">
            <a:extLst>
              <a:ext uri="{FF2B5EF4-FFF2-40B4-BE49-F238E27FC236}">
                <a16:creationId xmlns:a16="http://schemas.microsoft.com/office/drawing/2014/main" xmlns="" id="{A4317FDA-200E-4637-A6E6-69F835C085F8}"/>
              </a:ext>
            </a:extLst>
          </p:cNvPr>
          <p:cNvGrpSpPr/>
          <p:nvPr/>
        </p:nvGrpSpPr>
        <p:grpSpPr>
          <a:xfrm flipH="1">
            <a:off x="6833040" y="-636958"/>
            <a:ext cx="2368153" cy="5789614"/>
            <a:chOff x="-56639" y="-632373"/>
            <a:chExt cx="2368153" cy="5789614"/>
          </a:xfrm>
        </p:grpSpPr>
        <p:sp>
          <p:nvSpPr>
            <p:cNvPr id="166" name="矩形 2">
              <a:extLst>
                <a:ext uri="{FF2B5EF4-FFF2-40B4-BE49-F238E27FC236}">
                  <a16:creationId xmlns:a16="http://schemas.microsoft.com/office/drawing/2014/main" xmlns="" id="{F242DB58-A3D9-448A-BBF9-040DAEFDE65C}"/>
                </a:ext>
              </a:extLst>
            </p:cNvPr>
            <p:cNvSpPr/>
            <p:nvPr/>
          </p:nvSpPr>
          <p:spPr>
            <a:xfrm rot="5400000">
              <a:off x="-585140" y="2039529"/>
              <a:ext cx="2340562" cy="117028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2">
              <a:extLst>
                <a:ext uri="{FF2B5EF4-FFF2-40B4-BE49-F238E27FC236}">
                  <a16:creationId xmlns:a16="http://schemas.microsoft.com/office/drawing/2014/main" xmlns="" id="{5DC70AF1-6501-41D4-8C14-70A1CBA617C5}"/>
                </a:ext>
              </a:extLst>
            </p:cNvPr>
            <p:cNvSpPr/>
            <p:nvPr/>
          </p:nvSpPr>
          <p:spPr>
            <a:xfrm rot="5400000">
              <a:off x="-335752" y="830698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2">
              <a:extLst>
                <a:ext uri="{FF2B5EF4-FFF2-40B4-BE49-F238E27FC236}">
                  <a16:creationId xmlns:a16="http://schemas.microsoft.com/office/drawing/2014/main" xmlns="" id="{172B6999-B9B1-4874-BF98-8EB77078919C}"/>
                </a:ext>
              </a:extLst>
            </p:cNvPr>
            <p:cNvSpPr/>
            <p:nvPr/>
          </p:nvSpPr>
          <p:spPr>
            <a:xfrm rot="5400000">
              <a:off x="440446" y="1295374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矩形 2">
              <a:extLst>
                <a:ext uri="{FF2B5EF4-FFF2-40B4-BE49-F238E27FC236}">
                  <a16:creationId xmlns:a16="http://schemas.microsoft.com/office/drawing/2014/main" xmlns="" id="{B2E96E1D-789A-444C-B1CC-DCBFFF30A3BE}"/>
                </a:ext>
              </a:extLst>
            </p:cNvPr>
            <p:cNvSpPr/>
            <p:nvPr/>
          </p:nvSpPr>
          <p:spPr>
            <a:xfrm rot="5400000">
              <a:off x="315136" y="117698"/>
              <a:ext cx="1302985" cy="65026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2">
              <a:extLst>
                <a:ext uri="{FF2B5EF4-FFF2-40B4-BE49-F238E27FC236}">
                  <a16:creationId xmlns:a16="http://schemas.microsoft.com/office/drawing/2014/main" xmlns="" id="{BFAD0ABE-9068-485E-8BED-37CBB36E7581}"/>
                </a:ext>
              </a:extLst>
            </p:cNvPr>
            <p:cNvSpPr/>
            <p:nvPr/>
          </p:nvSpPr>
          <p:spPr>
            <a:xfrm rot="5400000">
              <a:off x="906560" y="1633477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矩形 2">
              <a:extLst>
                <a:ext uri="{FF2B5EF4-FFF2-40B4-BE49-F238E27FC236}">
                  <a16:creationId xmlns:a16="http://schemas.microsoft.com/office/drawing/2014/main" xmlns="" id="{BB0B7EBA-5CBC-4BF2-AFFD-7946E26EFE12}"/>
                </a:ext>
              </a:extLst>
            </p:cNvPr>
            <p:cNvSpPr/>
            <p:nvPr/>
          </p:nvSpPr>
          <p:spPr>
            <a:xfrm rot="5400000">
              <a:off x="906560" y="2161641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矩形 2">
              <a:extLst>
                <a:ext uri="{FF2B5EF4-FFF2-40B4-BE49-F238E27FC236}">
                  <a16:creationId xmlns:a16="http://schemas.microsoft.com/office/drawing/2014/main" xmlns="" id="{709A9654-2265-483A-9652-964695BD54B0}"/>
                </a:ext>
              </a:extLst>
            </p:cNvPr>
            <p:cNvSpPr/>
            <p:nvPr/>
          </p:nvSpPr>
          <p:spPr>
            <a:xfrm rot="5400000">
              <a:off x="440446" y="2097118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2">
              <a:extLst>
                <a:ext uri="{FF2B5EF4-FFF2-40B4-BE49-F238E27FC236}">
                  <a16:creationId xmlns:a16="http://schemas.microsoft.com/office/drawing/2014/main" xmlns="" id="{61252CD1-EE50-4662-A69E-19F4F37A3221}"/>
                </a:ext>
              </a:extLst>
            </p:cNvPr>
            <p:cNvSpPr/>
            <p:nvPr/>
          </p:nvSpPr>
          <p:spPr>
            <a:xfrm rot="5400000">
              <a:off x="367402" y="2970980"/>
              <a:ext cx="1094318" cy="54612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矩形 2">
              <a:extLst>
                <a:ext uri="{FF2B5EF4-FFF2-40B4-BE49-F238E27FC236}">
                  <a16:creationId xmlns:a16="http://schemas.microsoft.com/office/drawing/2014/main" xmlns="" id="{8154BC73-FA9A-4432-B546-51990A6047F3}"/>
                </a:ext>
              </a:extLst>
            </p:cNvPr>
            <p:cNvSpPr/>
            <p:nvPr/>
          </p:nvSpPr>
          <p:spPr>
            <a:xfrm rot="5400000">
              <a:off x="486335" y="3963123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2">
              <a:extLst>
                <a:ext uri="{FF2B5EF4-FFF2-40B4-BE49-F238E27FC236}">
                  <a16:creationId xmlns:a16="http://schemas.microsoft.com/office/drawing/2014/main" xmlns="" id="{617E6435-8005-46D8-A3A1-F14A5D3D77C3}"/>
                </a:ext>
              </a:extLst>
            </p:cNvPr>
            <p:cNvSpPr/>
            <p:nvPr/>
          </p:nvSpPr>
          <p:spPr>
            <a:xfrm rot="5400000">
              <a:off x="-335752" y="4149984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2">
              <a:extLst>
                <a:ext uri="{FF2B5EF4-FFF2-40B4-BE49-F238E27FC236}">
                  <a16:creationId xmlns:a16="http://schemas.microsoft.com/office/drawing/2014/main" xmlns="" id="{7CE278EA-5147-4278-BA47-B9DA950CF318}"/>
                </a:ext>
              </a:extLst>
            </p:cNvPr>
            <p:cNvSpPr/>
            <p:nvPr/>
          </p:nvSpPr>
          <p:spPr>
            <a:xfrm rot="5400000">
              <a:off x="486335" y="4623674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2">
              <a:extLst>
                <a:ext uri="{FF2B5EF4-FFF2-40B4-BE49-F238E27FC236}">
                  <a16:creationId xmlns:a16="http://schemas.microsoft.com/office/drawing/2014/main" xmlns="" id="{251CEA55-D4F7-4C6D-BFFC-B1A20D757BCE}"/>
                </a:ext>
              </a:extLst>
            </p:cNvPr>
            <p:cNvSpPr/>
            <p:nvPr/>
          </p:nvSpPr>
          <p:spPr>
            <a:xfrm rot="5400000">
              <a:off x="795492" y="4313931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矩形 2">
              <a:extLst>
                <a:ext uri="{FF2B5EF4-FFF2-40B4-BE49-F238E27FC236}">
                  <a16:creationId xmlns:a16="http://schemas.microsoft.com/office/drawing/2014/main" xmlns="" id="{408B6D29-DAC3-42AA-9115-4B15331CE87E}"/>
                </a:ext>
              </a:extLst>
            </p:cNvPr>
            <p:cNvSpPr/>
            <p:nvPr/>
          </p:nvSpPr>
          <p:spPr>
            <a:xfrm rot="5400000">
              <a:off x="1106720" y="4010387"/>
              <a:ext cx="611216" cy="30503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2">
              <a:extLst>
                <a:ext uri="{FF2B5EF4-FFF2-40B4-BE49-F238E27FC236}">
                  <a16:creationId xmlns:a16="http://schemas.microsoft.com/office/drawing/2014/main" xmlns="" id="{EA917D1F-9BBA-4BC2-A72E-0DC60BAB1A2C}"/>
                </a:ext>
              </a:extLst>
            </p:cNvPr>
            <p:cNvSpPr/>
            <p:nvPr/>
          </p:nvSpPr>
          <p:spPr>
            <a:xfrm rot="5400000">
              <a:off x="1104649" y="3392972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2">
              <a:extLst>
                <a:ext uri="{FF2B5EF4-FFF2-40B4-BE49-F238E27FC236}">
                  <a16:creationId xmlns:a16="http://schemas.microsoft.com/office/drawing/2014/main" xmlns="" id="{C390E7A9-7E61-40F8-85E4-D1B3239C8FCB}"/>
                </a:ext>
              </a:extLst>
            </p:cNvPr>
            <p:cNvSpPr/>
            <p:nvPr/>
          </p:nvSpPr>
          <p:spPr>
            <a:xfrm rot="5400000">
              <a:off x="-233773" y="2840433"/>
              <a:ext cx="935087" cy="46754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矩形 2">
              <a:extLst>
                <a:ext uri="{FF2B5EF4-FFF2-40B4-BE49-F238E27FC236}">
                  <a16:creationId xmlns:a16="http://schemas.microsoft.com/office/drawing/2014/main" xmlns="" id="{77FBFD12-B183-4654-912F-77B76F64080F}"/>
                </a:ext>
              </a:extLst>
            </p:cNvPr>
            <p:cNvSpPr/>
            <p:nvPr/>
          </p:nvSpPr>
          <p:spPr>
            <a:xfrm rot="5400000">
              <a:off x="-457281" y="-175093"/>
              <a:ext cx="1829122" cy="9145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2">
              <a:extLst>
                <a:ext uri="{FF2B5EF4-FFF2-40B4-BE49-F238E27FC236}">
                  <a16:creationId xmlns:a16="http://schemas.microsoft.com/office/drawing/2014/main" xmlns="" id="{5B2765EA-595B-4272-9DF9-EFBF0B42E425}"/>
                </a:ext>
              </a:extLst>
            </p:cNvPr>
            <p:cNvSpPr/>
            <p:nvPr/>
          </p:nvSpPr>
          <p:spPr>
            <a:xfrm rot="5400000">
              <a:off x="151528" y="1207865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矩形 2">
              <a:extLst>
                <a:ext uri="{FF2B5EF4-FFF2-40B4-BE49-F238E27FC236}">
                  <a16:creationId xmlns:a16="http://schemas.microsoft.com/office/drawing/2014/main" xmlns="" id="{236089CE-0EFA-4A2D-AF34-99B05F6EE0EA}"/>
                </a:ext>
              </a:extLst>
            </p:cNvPr>
            <p:cNvSpPr/>
            <p:nvPr/>
          </p:nvSpPr>
          <p:spPr>
            <a:xfrm rot="5400000">
              <a:off x="151528" y="2228650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2">
              <a:extLst>
                <a:ext uri="{FF2B5EF4-FFF2-40B4-BE49-F238E27FC236}">
                  <a16:creationId xmlns:a16="http://schemas.microsoft.com/office/drawing/2014/main" xmlns="" id="{103E6610-455A-4ED9-ADCB-04E33A31480D}"/>
                </a:ext>
              </a:extLst>
            </p:cNvPr>
            <p:cNvSpPr/>
            <p:nvPr/>
          </p:nvSpPr>
          <p:spPr>
            <a:xfrm rot="5400000">
              <a:off x="-75391" y="3569140"/>
              <a:ext cx="957086" cy="4776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矩形 2">
              <a:extLst>
                <a:ext uri="{FF2B5EF4-FFF2-40B4-BE49-F238E27FC236}">
                  <a16:creationId xmlns:a16="http://schemas.microsoft.com/office/drawing/2014/main" xmlns="" id="{03A51A0B-624D-46CA-8706-6413F24899FA}"/>
                </a:ext>
              </a:extLst>
            </p:cNvPr>
            <p:cNvSpPr/>
            <p:nvPr/>
          </p:nvSpPr>
          <p:spPr>
            <a:xfrm rot="5400000">
              <a:off x="1306481" y="1184509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2">
              <a:extLst>
                <a:ext uri="{FF2B5EF4-FFF2-40B4-BE49-F238E27FC236}">
                  <a16:creationId xmlns:a16="http://schemas.microsoft.com/office/drawing/2014/main" xmlns="" id="{B35A851D-CE34-4A45-AF66-47F87B150ACC}"/>
                </a:ext>
              </a:extLst>
            </p:cNvPr>
            <p:cNvSpPr/>
            <p:nvPr/>
          </p:nvSpPr>
          <p:spPr>
            <a:xfrm rot="5400000">
              <a:off x="-700570" y="776139"/>
              <a:ext cx="2571422" cy="128327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矩形 2">
              <a:extLst>
                <a:ext uri="{FF2B5EF4-FFF2-40B4-BE49-F238E27FC236}">
                  <a16:creationId xmlns:a16="http://schemas.microsoft.com/office/drawing/2014/main" xmlns="" id="{731750D5-FD35-4CD8-8B90-C223561F1593}"/>
                </a:ext>
              </a:extLst>
            </p:cNvPr>
            <p:cNvSpPr/>
            <p:nvPr/>
          </p:nvSpPr>
          <p:spPr>
            <a:xfrm rot="5400000">
              <a:off x="-407031" y="2619045"/>
              <a:ext cx="1398922" cy="6981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矩形 2">
              <a:extLst>
                <a:ext uri="{FF2B5EF4-FFF2-40B4-BE49-F238E27FC236}">
                  <a16:creationId xmlns:a16="http://schemas.microsoft.com/office/drawing/2014/main" xmlns="" id="{1558E2C1-4A80-470E-B5E5-38FBE9B6F7FC}"/>
                </a:ext>
              </a:extLst>
            </p:cNvPr>
            <p:cNvSpPr/>
            <p:nvPr/>
          </p:nvSpPr>
          <p:spPr>
            <a:xfrm rot="5400000">
              <a:off x="361002" y="3725314"/>
              <a:ext cx="1092871" cy="54540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2">
              <a:extLst>
                <a:ext uri="{FF2B5EF4-FFF2-40B4-BE49-F238E27FC236}">
                  <a16:creationId xmlns:a16="http://schemas.microsoft.com/office/drawing/2014/main" xmlns="" id="{D73EFA8F-498A-4905-BFE6-7EA31617718A}"/>
                </a:ext>
              </a:extLst>
            </p:cNvPr>
            <p:cNvSpPr/>
            <p:nvPr/>
          </p:nvSpPr>
          <p:spPr>
            <a:xfrm rot="5400000">
              <a:off x="1277524" y="2767053"/>
              <a:ext cx="546433" cy="27270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2">
              <a:extLst>
                <a:ext uri="{FF2B5EF4-FFF2-40B4-BE49-F238E27FC236}">
                  <a16:creationId xmlns:a16="http://schemas.microsoft.com/office/drawing/2014/main" xmlns="" id="{E565F41D-AF93-4398-8440-E7624396BA3F}"/>
                </a:ext>
              </a:extLst>
            </p:cNvPr>
            <p:cNvSpPr/>
            <p:nvPr/>
          </p:nvSpPr>
          <p:spPr>
            <a:xfrm rot="5400000">
              <a:off x="1881487" y="2071264"/>
              <a:ext cx="302735" cy="15108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2">
              <a:extLst>
                <a:ext uri="{FF2B5EF4-FFF2-40B4-BE49-F238E27FC236}">
                  <a16:creationId xmlns:a16="http://schemas.microsoft.com/office/drawing/2014/main" xmlns="" id="{30EA597F-6EFE-4E9B-84BD-CBD669FDB202}"/>
                </a:ext>
              </a:extLst>
            </p:cNvPr>
            <p:cNvSpPr/>
            <p:nvPr/>
          </p:nvSpPr>
          <p:spPr>
            <a:xfrm rot="5400000">
              <a:off x="1687430" y="2534823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2">
              <a:extLst>
                <a:ext uri="{FF2B5EF4-FFF2-40B4-BE49-F238E27FC236}">
                  <a16:creationId xmlns:a16="http://schemas.microsoft.com/office/drawing/2014/main" xmlns="" id="{EF69A437-344C-4DD9-A02D-4438D3CC8953}"/>
                </a:ext>
              </a:extLst>
            </p:cNvPr>
            <p:cNvSpPr/>
            <p:nvPr/>
          </p:nvSpPr>
          <p:spPr>
            <a:xfrm rot="5400000">
              <a:off x="1501312" y="4232261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2">
              <a:extLst>
                <a:ext uri="{FF2B5EF4-FFF2-40B4-BE49-F238E27FC236}">
                  <a16:creationId xmlns:a16="http://schemas.microsoft.com/office/drawing/2014/main" xmlns="" id="{D8A7B4C5-95EA-4E0C-B618-1E577D535CF2}"/>
                </a:ext>
              </a:extLst>
            </p:cNvPr>
            <p:cNvSpPr/>
            <p:nvPr/>
          </p:nvSpPr>
          <p:spPr>
            <a:xfrm rot="5400000">
              <a:off x="1164999" y="4749137"/>
              <a:ext cx="428960" cy="21407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2">
              <a:extLst>
                <a:ext uri="{FF2B5EF4-FFF2-40B4-BE49-F238E27FC236}">
                  <a16:creationId xmlns:a16="http://schemas.microsoft.com/office/drawing/2014/main" xmlns="" id="{42A52867-2DBE-43C8-B34E-ABDE311E6DA0}"/>
                </a:ext>
              </a:extLst>
            </p:cNvPr>
            <p:cNvSpPr/>
            <p:nvPr/>
          </p:nvSpPr>
          <p:spPr>
            <a:xfrm rot="5400000">
              <a:off x="-470723" y="2255402"/>
              <a:ext cx="1882895" cy="94145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2">
              <a:extLst>
                <a:ext uri="{FF2B5EF4-FFF2-40B4-BE49-F238E27FC236}">
                  <a16:creationId xmlns:a16="http://schemas.microsoft.com/office/drawing/2014/main" xmlns="" id="{6E814A63-527A-4601-A8BD-E192BE5F4489}"/>
                </a:ext>
              </a:extLst>
            </p:cNvPr>
            <p:cNvSpPr/>
            <p:nvPr/>
          </p:nvSpPr>
          <p:spPr>
            <a:xfrm rot="5400000">
              <a:off x="197724" y="4221698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2">
              <a:extLst>
                <a:ext uri="{FF2B5EF4-FFF2-40B4-BE49-F238E27FC236}">
                  <a16:creationId xmlns:a16="http://schemas.microsoft.com/office/drawing/2014/main" xmlns="" id="{58AC1EA3-9127-46E0-9866-F67B1E8242E0}"/>
                </a:ext>
              </a:extLst>
            </p:cNvPr>
            <p:cNvSpPr/>
            <p:nvPr/>
          </p:nvSpPr>
          <p:spPr>
            <a:xfrm rot="5400000">
              <a:off x="176184" y="940564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2">
              <a:extLst>
                <a:ext uri="{FF2B5EF4-FFF2-40B4-BE49-F238E27FC236}">
                  <a16:creationId xmlns:a16="http://schemas.microsoft.com/office/drawing/2014/main" xmlns="" id="{C5692BA5-EF45-40E9-B7D2-662AFDD02807}"/>
                </a:ext>
              </a:extLst>
            </p:cNvPr>
            <p:cNvSpPr/>
            <p:nvPr/>
          </p:nvSpPr>
          <p:spPr>
            <a:xfrm rot="5400000">
              <a:off x="1184628" y="1902050"/>
              <a:ext cx="528165" cy="26408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2">
              <a:extLst>
                <a:ext uri="{FF2B5EF4-FFF2-40B4-BE49-F238E27FC236}">
                  <a16:creationId xmlns:a16="http://schemas.microsoft.com/office/drawing/2014/main" xmlns="" id="{CBE76EFC-AE6E-4879-B3F1-4C320470F822}"/>
                </a:ext>
              </a:extLst>
            </p:cNvPr>
            <p:cNvSpPr/>
            <p:nvPr/>
          </p:nvSpPr>
          <p:spPr>
            <a:xfrm rot="5400000">
              <a:off x="1226534" y="247645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2">
              <a:extLst>
                <a:ext uri="{FF2B5EF4-FFF2-40B4-BE49-F238E27FC236}">
                  <a16:creationId xmlns:a16="http://schemas.microsoft.com/office/drawing/2014/main" xmlns="" id="{D107777E-9E2D-483D-A2AF-5688433BA0FF}"/>
                </a:ext>
              </a:extLst>
            </p:cNvPr>
            <p:cNvSpPr/>
            <p:nvPr/>
          </p:nvSpPr>
          <p:spPr>
            <a:xfrm rot="5400000">
              <a:off x="2143823" y="3999344"/>
              <a:ext cx="223729" cy="11165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378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23"/>
          <p:cNvSpPr/>
          <p:nvPr/>
        </p:nvSpPr>
        <p:spPr>
          <a:xfrm>
            <a:off x="3184131" y="1706795"/>
            <a:ext cx="2680709" cy="1836154"/>
          </a:xfrm>
          <a:prstGeom prst="diamond">
            <a:avLst/>
          </a:prstGeom>
          <a:solidFill>
            <a:schemeClr val="bg1">
              <a:lumMod val="5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ectangle 20"/>
          <p:cNvSpPr/>
          <p:nvPr/>
        </p:nvSpPr>
        <p:spPr>
          <a:xfrm>
            <a:off x="1692506" y="1079403"/>
            <a:ext cx="1269133" cy="27699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11db</a:t>
            </a:r>
            <a:endParaRPr lang="en-US" sz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Rectangle 21"/>
          <p:cNvSpPr/>
          <p:nvPr/>
        </p:nvSpPr>
        <p:spPr>
          <a:xfrm>
            <a:off x="6079293" y="3218040"/>
            <a:ext cx="1250994" cy="27699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各种语法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bug</a:t>
            </a:r>
            <a:endParaRPr lang="en-US" altLang="zh-CN" sz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Rectangle 22"/>
          <p:cNvSpPr/>
          <p:nvPr/>
        </p:nvSpPr>
        <p:spPr>
          <a:xfrm>
            <a:off x="6079293" y="1122350"/>
            <a:ext cx="1216252" cy="276999"/>
          </a:xfrm>
          <a:prstGeom prst="rect">
            <a:avLst/>
          </a:prstGeom>
          <a:solidFill>
            <a:schemeClr val="accent3"/>
          </a:solidFill>
          <a:ln w="12700">
            <a:noFill/>
          </a:ln>
          <a:effectLst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相机旋转</a:t>
            </a:r>
            <a:endParaRPr lang="en-US" altLang="zh-CN" sz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Rectangle 25"/>
          <p:cNvSpPr/>
          <p:nvPr/>
        </p:nvSpPr>
        <p:spPr>
          <a:xfrm>
            <a:off x="1692506" y="3218040"/>
            <a:ext cx="1223580" cy="276999"/>
          </a:xfrm>
          <a:prstGeom prst="rect">
            <a:avLst/>
          </a:prstGeom>
          <a:solidFill>
            <a:schemeClr val="accent3"/>
          </a:solidFill>
          <a:ln w="12700">
            <a:noFill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着色器</a:t>
            </a:r>
            <a:endParaRPr lang="en-US" altLang="zh-CN" sz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Diamond 5"/>
          <p:cNvSpPr/>
          <p:nvPr/>
        </p:nvSpPr>
        <p:spPr>
          <a:xfrm>
            <a:off x="2580585" y="1986725"/>
            <a:ext cx="1863338" cy="1276294"/>
          </a:xfrm>
          <a:prstGeom prst="diamond">
            <a:avLst/>
          </a:prstGeom>
          <a:solidFill>
            <a:schemeClr val="accent3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26978" y="1513335"/>
            <a:ext cx="32968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en-US" altLang="zh-CN" sz="11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Xcode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报错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11db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，且随着代码量的增加越来越频繁</a:t>
            </a:r>
          </a:p>
          <a:p>
            <a:pPr algn="just">
              <a:defRPr/>
            </a:pP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暂时解决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——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重新运行</a:t>
            </a:r>
          </a:p>
          <a:p>
            <a:pPr algn="just">
              <a:defRPr/>
            </a:pP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永久解决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——.</a:t>
            </a:r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j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pg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图片改为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.</a:t>
            </a:r>
            <a:r>
              <a:rPr lang="en-US" altLang="zh-CN" sz="11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png</a:t>
            </a: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格式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sp>
        <p:nvSpPr>
          <p:cNvPr id="3" name="Diamond 2"/>
          <p:cNvSpPr/>
          <p:nvPr/>
        </p:nvSpPr>
        <p:spPr>
          <a:xfrm>
            <a:off x="3600600" y="1304568"/>
            <a:ext cx="1863338" cy="127629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5" name="Diamond 6"/>
          <p:cNvSpPr/>
          <p:nvPr/>
        </p:nvSpPr>
        <p:spPr>
          <a:xfrm>
            <a:off x="4612145" y="1981224"/>
            <a:ext cx="1863338" cy="1276294"/>
          </a:xfrm>
          <a:prstGeom prst="diamond">
            <a:avLst/>
          </a:prstGeom>
          <a:solidFill>
            <a:schemeClr val="accent3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/>
            <a:endParaRPr lang="en-US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6" name="Diamond 7"/>
          <p:cNvSpPr/>
          <p:nvPr/>
        </p:nvSpPr>
        <p:spPr>
          <a:xfrm>
            <a:off x="3592569" y="2674383"/>
            <a:ext cx="1863338" cy="1276294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724951" y="1597973"/>
            <a:ext cx="28083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鼠标在屏幕外延时，相机会自动不停旋转</a:t>
            </a:r>
          </a:p>
          <a:p>
            <a:pPr algn="just">
              <a:defRPr/>
            </a:pP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相机限制引起的</a:t>
            </a:r>
            <a:r>
              <a:rPr lang="en-US" altLang="zh-CN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bug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32608" y="3603426"/>
            <a:ext cx="25575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rPr>
              <a:t>着色器文件参数的传递，与顶点着色器、片段着色器的功能实现</a:t>
            </a:r>
            <a:endParaRPr lang="en-US" altLang="zh-CN" sz="1100" dirty="0">
              <a:solidFill>
                <a:schemeClr val="tx1">
                  <a:lumMod val="65000"/>
                  <a:lumOff val="35000"/>
                </a:schemeClr>
              </a:solidFill>
              <a:latin typeface="方正兰亭纤黑简体" pitchFamily="65" charset="-122"/>
              <a:ea typeface="方正兰亭纤黑简体" pitchFamily="65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3438781" y="1887702"/>
            <a:ext cx="2195007" cy="1468838"/>
            <a:chOff x="3438781" y="1887702"/>
            <a:chExt cx="2195007" cy="1468838"/>
          </a:xfrm>
        </p:grpSpPr>
        <p:grpSp>
          <p:nvGrpSpPr>
            <p:cNvPr id="27" name="组合 26"/>
            <p:cNvGrpSpPr/>
            <p:nvPr/>
          </p:nvGrpSpPr>
          <p:grpSpPr>
            <a:xfrm>
              <a:off x="3438781" y="1887702"/>
              <a:ext cx="2195007" cy="1468838"/>
              <a:chOff x="3438781" y="1887702"/>
              <a:chExt cx="2195007" cy="1468838"/>
            </a:xfrm>
          </p:grpSpPr>
          <p:cxnSp>
            <p:nvCxnSpPr>
              <p:cNvPr id="7" name="Straight Arrow Connector 13"/>
              <p:cNvCxnSpPr/>
              <p:nvPr/>
            </p:nvCxnSpPr>
            <p:spPr>
              <a:xfrm flipV="1">
                <a:off x="5248699" y="3097981"/>
                <a:ext cx="385089" cy="258559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accent6">
                    <a:lumMod val="50000"/>
                  </a:schemeClr>
                </a:solidFill>
                <a:prstDash val="solid"/>
                <a:headEnd type="triangle" w="med" len="med"/>
                <a:tailEnd type="triangle" w="med" len="med"/>
              </a:ln>
              <a:effectLst/>
            </p:spPr>
          </p:cxnSp>
          <p:cxnSp>
            <p:nvCxnSpPr>
              <p:cNvPr id="11" name="Straight Arrow Connector 24"/>
              <p:cNvCxnSpPr/>
              <p:nvPr/>
            </p:nvCxnSpPr>
            <p:spPr>
              <a:xfrm flipV="1">
                <a:off x="3438781" y="1887702"/>
                <a:ext cx="385089" cy="258559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accent6">
                    <a:lumMod val="50000"/>
                  </a:schemeClr>
                </a:solidFill>
                <a:prstDash val="solid"/>
                <a:headEnd type="triangle" w="med" len="med"/>
                <a:tailEnd type="triangle" w="med" len="med"/>
              </a:ln>
              <a:effectLst/>
            </p:spPr>
          </p:cxnSp>
          <p:cxnSp>
            <p:nvCxnSpPr>
              <p:cNvPr id="12" name="Straight Arrow Connector 30"/>
              <p:cNvCxnSpPr/>
              <p:nvPr/>
            </p:nvCxnSpPr>
            <p:spPr>
              <a:xfrm>
                <a:off x="3449784" y="3081477"/>
                <a:ext cx="385089" cy="258559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accent6">
                    <a:lumMod val="50000"/>
                  </a:schemeClr>
                </a:solidFill>
                <a:prstDash val="solid"/>
                <a:headEnd type="triangle" w="med" len="med"/>
                <a:tailEnd type="triangle" w="med" len="med"/>
              </a:ln>
              <a:effectLst/>
            </p:spPr>
          </p:cxnSp>
          <p:cxnSp>
            <p:nvCxnSpPr>
              <p:cNvPr id="13" name="Straight Arrow Connector 31"/>
              <p:cNvCxnSpPr/>
              <p:nvPr/>
            </p:nvCxnSpPr>
            <p:spPr>
              <a:xfrm>
                <a:off x="5226693" y="1893203"/>
                <a:ext cx="385089" cy="258559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accent6">
                    <a:lumMod val="50000"/>
                  </a:schemeClr>
                </a:solidFill>
                <a:prstDash val="solid"/>
                <a:headEnd type="triangle" w="med" len="med"/>
                <a:tailEnd type="triangle" w="med" len="med"/>
              </a:ln>
              <a:effectLst/>
            </p:spPr>
          </p:cxnSp>
        </p:grpSp>
        <p:grpSp>
          <p:nvGrpSpPr>
            <p:cNvPr id="8" name="Group 18"/>
            <p:cNvGrpSpPr/>
            <p:nvPr/>
          </p:nvGrpSpPr>
          <p:grpSpPr>
            <a:xfrm>
              <a:off x="4247468" y="2316297"/>
              <a:ext cx="572132" cy="572012"/>
              <a:chOff x="4143375" y="3200400"/>
              <a:chExt cx="762000" cy="762000"/>
            </a:xfrm>
            <a:effectLst/>
          </p:grpSpPr>
          <p:cxnSp>
            <p:nvCxnSpPr>
              <p:cNvPr id="9" name="Straight Arrow Connector 16"/>
              <p:cNvCxnSpPr/>
              <p:nvPr/>
            </p:nvCxnSpPr>
            <p:spPr>
              <a:xfrm>
                <a:off x="4143375" y="3590925"/>
                <a:ext cx="762000" cy="1588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accent6">
                    <a:lumMod val="50000"/>
                  </a:schemeClr>
                </a:solidFill>
                <a:prstDash val="solid"/>
                <a:headEnd type="triangle" w="med" len="med"/>
                <a:tailEnd type="triangle" w="med" len="med"/>
              </a:ln>
              <a:effectLst/>
            </p:spPr>
          </p:cxnSp>
          <p:cxnSp>
            <p:nvCxnSpPr>
              <p:cNvPr id="10" name="Straight Arrow Connector 17"/>
              <p:cNvCxnSpPr/>
              <p:nvPr/>
            </p:nvCxnSpPr>
            <p:spPr>
              <a:xfrm rot="16200000">
                <a:off x="4143375" y="3580606"/>
                <a:ext cx="762000" cy="1588"/>
              </a:xfrm>
              <a:prstGeom prst="straightConnector1">
                <a:avLst/>
              </a:prstGeom>
              <a:noFill/>
              <a:ln w="12700" cap="flat" cmpd="sng" algn="ctr">
                <a:solidFill>
                  <a:schemeClr val="accent6">
                    <a:lumMod val="50000"/>
                  </a:schemeClr>
                </a:solidFill>
                <a:prstDash val="solid"/>
                <a:headEnd type="triangle" w="med" len="med"/>
                <a:tailEnd type="triangle" w="med" len="med"/>
              </a:ln>
              <a:effectLst/>
            </p:spPr>
          </p:cxnSp>
        </p:grpSp>
      </p:grpSp>
      <p:sp>
        <p:nvSpPr>
          <p:cNvPr id="33" name="文本框 32">
            <a:extLst>
              <a:ext uri="{FF2B5EF4-FFF2-40B4-BE49-F238E27FC236}">
                <a16:creationId xmlns:a16="http://schemas.microsoft.com/office/drawing/2014/main" xmlns="" id="{335B5295-3778-4952-A9F8-DC0A83797205}"/>
              </a:ext>
            </a:extLst>
          </p:cNvPr>
          <p:cNvSpPr txBox="1"/>
          <p:nvPr/>
        </p:nvSpPr>
        <p:spPr>
          <a:xfrm>
            <a:off x="467544" y="-20538"/>
            <a:ext cx="215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遇到的问题</a:t>
            </a:r>
            <a:endParaRPr lang="zh-CN" alt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331" y="3603426"/>
            <a:ext cx="1707472" cy="154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092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400"/>
                            </p:stCondLst>
                            <p:childTnLst>
                              <p:par>
                                <p:cTn id="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30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  <p:bldP spid="15" grpId="0" animBg="1"/>
      <p:bldP spid="16" grpId="0" animBg="1"/>
      <p:bldP spid="17" grpId="0" animBg="1"/>
      <p:bldP spid="19" grpId="0"/>
      <p:bldP spid="23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11"/>
          <p:cNvSpPr>
            <a:spLocks noChangeArrowheads="1"/>
          </p:cNvSpPr>
          <p:nvPr/>
        </p:nvSpPr>
        <p:spPr bwMode="gray">
          <a:xfrm>
            <a:off x="3661077" y="1978187"/>
            <a:ext cx="2423096" cy="40011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chemeClr val="tx2"/>
                </a:solidFill>
                <a:latin typeface="方正兰亭中黑_GBK" pitchFamily="2" charset="-122"/>
                <a:ea typeface="方正兰亭中黑_GBK" pitchFamily="2" charset="-122"/>
              </a:rPr>
              <a:t>总结与分析</a:t>
            </a:r>
            <a:endParaRPr lang="zh-CN" altLang="en-US" sz="2000" dirty="0">
              <a:solidFill>
                <a:schemeClr val="tx2"/>
              </a:solidFill>
              <a:latin typeface="方正兰亭中黑_GBK" pitchFamily="2" charset="-122"/>
              <a:ea typeface="方正兰亭中黑_GBK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863408" y="1789656"/>
            <a:ext cx="710599" cy="773822"/>
            <a:chOff x="550069" y="1100038"/>
            <a:chExt cx="710599" cy="773822"/>
          </a:xfrm>
        </p:grpSpPr>
        <p:sp>
          <p:nvSpPr>
            <p:cNvPr id="94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50069" y="1175365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Swiss911 XCm BT" pitchFamily="34" charset="0"/>
                </a:rPr>
                <a:t>04</a:t>
              </a:r>
              <a:endParaRPr lang="zh-CN" altLang="en-US" sz="3200" dirty="0">
                <a:solidFill>
                  <a:schemeClr val="bg1"/>
                </a:solidFill>
                <a:latin typeface="Swiss911 XCm BT" pitchFamily="34" charset="0"/>
              </a:endParaRP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804188C2-E3C3-4FA8-8B25-B543541D774F}"/>
              </a:ext>
            </a:extLst>
          </p:cNvPr>
          <p:cNvCxnSpPr/>
          <p:nvPr/>
        </p:nvCxnSpPr>
        <p:spPr>
          <a:xfrm>
            <a:off x="3443390" y="2563478"/>
            <a:ext cx="288167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组合 96">
            <a:extLst>
              <a:ext uri="{FF2B5EF4-FFF2-40B4-BE49-F238E27FC236}">
                <a16:creationId xmlns:a16="http://schemas.microsoft.com/office/drawing/2014/main" xmlns="" id="{D2FB8AE1-F195-4189-8786-3AD381BCDBDC}"/>
              </a:ext>
            </a:extLst>
          </p:cNvPr>
          <p:cNvGrpSpPr/>
          <p:nvPr/>
        </p:nvGrpSpPr>
        <p:grpSpPr>
          <a:xfrm>
            <a:off x="-56139" y="-601220"/>
            <a:ext cx="2368153" cy="5789614"/>
            <a:chOff x="-56639" y="-632373"/>
            <a:chExt cx="2368153" cy="5789614"/>
          </a:xfrm>
        </p:grpSpPr>
        <p:sp>
          <p:nvSpPr>
            <p:cNvPr id="98" name="矩形 2">
              <a:extLst>
                <a:ext uri="{FF2B5EF4-FFF2-40B4-BE49-F238E27FC236}">
                  <a16:creationId xmlns:a16="http://schemas.microsoft.com/office/drawing/2014/main" xmlns="" id="{DE51A31F-4CC3-45E4-9A6F-6B9576F81657}"/>
                </a:ext>
              </a:extLst>
            </p:cNvPr>
            <p:cNvSpPr/>
            <p:nvPr/>
          </p:nvSpPr>
          <p:spPr>
            <a:xfrm rot="5400000">
              <a:off x="-585140" y="2039529"/>
              <a:ext cx="2340562" cy="117028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2">
              <a:extLst>
                <a:ext uri="{FF2B5EF4-FFF2-40B4-BE49-F238E27FC236}">
                  <a16:creationId xmlns:a16="http://schemas.microsoft.com/office/drawing/2014/main" xmlns="" id="{62CFCCC3-B2EC-4CBB-B116-3260D7AC88C2}"/>
                </a:ext>
              </a:extLst>
            </p:cNvPr>
            <p:cNvSpPr/>
            <p:nvPr/>
          </p:nvSpPr>
          <p:spPr>
            <a:xfrm rot="5400000">
              <a:off x="-335752" y="830698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矩形 2">
              <a:extLst>
                <a:ext uri="{FF2B5EF4-FFF2-40B4-BE49-F238E27FC236}">
                  <a16:creationId xmlns:a16="http://schemas.microsoft.com/office/drawing/2014/main" xmlns="" id="{55553648-4AB2-438A-8551-00B0D8E3FBD0}"/>
                </a:ext>
              </a:extLst>
            </p:cNvPr>
            <p:cNvSpPr/>
            <p:nvPr/>
          </p:nvSpPr>
          <p:spPr>
            <a:xfrm rot="5400000">
              <a:off x="440446" y="1295374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矩形 2">
              <a:extLst>
                <a:ext uri="{FF2B5EF4-FFF2-40B4-BE49-F238E27FC236}">
                  <a16:creationId xmlns:a16="http://schemas.microsoft.com/office/drawing/2014/main" xmlns="" id="{B9101AD3-7006-4970-B366-2B53690C275E}"/>
                </a:ext>
              </a:extLst>
            </p:cNvPr>
            <p:cNvSpPr/>
            <p:nvPr/>
          </p:nvSpPr>
          <p:spPr>
            <a:xfrm rot="5400000">
              <a:off x="315136" y="117698"/>
              <a:ext cx="1302985" cy="65026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矩形 2">
              <a:extLst>
                <a:ext uri="{FF2B5EF4-FFF2-40B4-BE49-F238E27FC236}">
                  <a16:creationId xmlns:a16="http://schemas.microsoft.com/office/drawing/2014/main" xmlns="" id="{BDFB8FC4-77A3-47A9-9980-CDEBBDD901C1}"/>
                </a:ext>
              </a:extLst>
            </p:cNvPr>
            <p:cNvSpPr/>
            <p:nvPr/>
          </p:nvSpPr>
          <p:spPr>
            <a:xfrm rot="5400000">
              <a:off x="906560" y="1633477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矩形 2">
              <a:extLst>
                <a:ext uri="{FF2B5EF4-FFF2-40B4-BE49-F238E27FC236}">
                  <a16:creationId xmlns:a16="http://schemas.microsoft.com/office/drawing/2014/main" xmlns="" id="{4C626783-6702-415D-B4E7-8A4BFDBC2447}"/>
                </a:ext>
              </a:extLst>
            </p:cNvPr>
            <p:cNvSpPr/>
            <p:nvPr/>
          </p:nvSpPr>
          <p:spPr>
            <a:xfrm rot="5400000">
              <a:off x="906560" y="2161641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矩形 2">
              <a:extLst>
                <a:ext uri="{FF2B5EF4-FFF2-40B4-BE49-F238E27FC236}">
                  <a16:creationId xmlns:a16="http://schemas.microsoft.com/office/drawing/2014/main" xmlns="" id="{C6D52FBC-AE93-47EC-B197-8EA89A78140E}"/>
                </a:ext>
              </a:extLst>
            </p:cNvPr>
            <p:cNvSpPr/>
            <p:nvPr/>
          </p:nvSpPr>
          <p:spPr>
            <a:xfrm rot="5400000">
              <a:off x="440446" y="2097118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矩形 2">
              <a:extLst>
                <a:ext uri="{FF2B5EF4-FFF2-40B4-BE49-F238E27FC236}">
                  <a16:creationId xmlns:a16="http://schemas.microsoft.com/office/drawing/2014/main" xmlns="" id="{C0FFF7DC-8FD9-4AC4-97A9-DE72A6B036EA}"/>
                </a:ext>
              </a:extLst>
            </p:cNvPr>
            <p:cNvSpPr/>
            <p:nvPr/>
          </p:nvSpPr>
          <p:spPr>
            <a:xfrm rot="5400000">
              <a:off x="367402" y="2970980"/>
              <a:ext cx="1094318" cy="54612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矩形 2">
              <a:extLst>
                <a:ext uri="{FF2B5EF4-FFF2-40B4-BE49-F238E27FC236}">
                  <a16:creationId xmlns:a16="http://schemas.microsoft.com/office/drawing/2014/main" xmlns="" id="{900BD925-3848-4220-8AE8-EC5617694C6A}"/>
                </a:ext>
              </a:extLst>
            </p:cNvPr>
            <p:cNvSpPr/>
            <p:nvPr/>
          </p:nvSpPr>
          <p:spPr>
            <a:xfrm rot="5400000">
              <a:off x="486335" y="3963123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矩形 2">
              <a:extLst>
                <a:ext uri="{FF2B5EF4-FFF2-40B4-BE49-F238E27FC236}">
                  <a16:creationId xmlns:a16="http://schemas.microsoft.com/office/drawing/2014/main" xmlns="" id="{773B4003-7469-47A6-B8BB-39D0CB137C11}"/>
                </a:ext>
              </a:extLst>
            </p:cNvPr>
            <p:cNvSpPr/>
            <p:nvPr/>
          </p:nvSpPr>
          <p:spPr>
            <a:xfrm rot="5400000">
              <a:off x="-335752" y="4149984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矩形 2">
              <a:extLst>
                <a:ext uri="{FF2B5EF4-FFF2-40B4-BE49-F238E27FC236}">
                  <a16:creationId xmlns:a16="http://schemas.microsoft.com/office/drawing/2014/main" xmlns="" id="{F00B8779-E901-41CF-82DA-2E1D92DAE6F8}"/>
                </a:ext>
              </a:extLst>
            </p:cNvPr>
            <p:cNvSpPr/>
            <p:nvPr/>
          </p:nvSpPr>
          <p:spPr>
            <a:xfrm rot="5400000">
              <a:off x="486335" y="4623674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矩形 2">
              <a:extLst>
                <a:ext uri="{FF2B5EF4-FFF2-40B4-BE49-F238E27FC236}">
                  <a16:creationId xmlns:a16="http://schemas.microsoft.com/office/drawing/2014/main" xmlns="" id="{EBF58AFB-D39B-4836-BDEB-8F65A7A4F49B}"/>
                </a:ext>
              </a:extLst>
            </p:cNvPr>
            <p:cNvSpPr/>
            <p:nvPr/>
          </p:nvSpPr>
          <p:spPr>
            <a:xfrm rot="5400000">
              <a:off x="795492" y="4313931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矩形 2">
              <a:extLst>
                <a:ext uri="{FF2B5EF4-FFF2-40B4-BE49-F238E27FC236}">
                  <a16:creationId xmlns:a16="http://schemas.microsoft.com/office/drawing/2014/main" xmlns="" id="{F19BE845-EFB0-4235-998C-62F4ADA917B3}"/>
                </a:ext>
              </a:extLst>
            </p:cNvPr>
            <p:cNvSpPr/>
            <p:nvPr/>
          </p:nvSpPr>
          <p:spPr>
            <a:xfrm rot="5400000">
              <a:off x="1106720" y="4010387"/>
              <a:ext cx="611216" cy="30503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矩形 2">
              <a:extLst>
                <a:ext uri="{FF2B5EF4-FFF2-40B4-BE49-F238E27FC236}">
                  <a16:creationId xmlns:a16="http://schemas.microsoft.com/office/drawing/2014/main" xmlns="" id="{F8874EAC-376B-42AE-A6D3-EED2C8BFBBFB}"/>
                </a:ext>
              </a:extLst>
            </p:cNvPr>
            <p:cNvSpPr/>
            <p:nvPr/>
          </p:nvSpPr>
          <p:spPr>
            <a:xfrm rot="5400000">
              <a:off x="1104649" y="3392972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矩形 2">
              <a:extLst>
                <a:ext uri="{FF2B5EF4-FFF2-40B4-BE49-F238E27FC236}">
                  <a16:creationId xmlns:a16="http://schemas.microsoft.com/office/drawing/2014/main" xmlns="" id="{A11EECFD-D13D-4A31-BAA2-58BB4EFFD675}"/>
                </a:ext>
              </a:extLst>
            </p:cNvPr>
            <p:cNvSpPr/>
            <p:nvPr/>
          </p:nvSpPr>
          <p:spPr>
            <a:xfrm rot="5400000">
              <a:off x="-233773" y="2840433"/>
              <a:ext cx="935087" cy="46754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矩形 2">
              <a:extLst>
                <a:ext uri="{FF2B5EF4-FFF2-40B4-BE49-F238E27FC236}">
                  <a16:creationId xmlns:a16="http://schemas.microsoft.com/office/drawing/2014/main" xmlns="" id="{5C535AD1-227B-4488-BABD-38F172C39002}"/>
                </a:ext>
              </a:extLst>
            </p:cNvPr>
            <p:cNvSpPr/>
            <p:nvPr/>
          </p:nvSpPr>
          <p:spPr>
            <a:xfrm rot="5400000">
              <a:off x="-457281" y="-175093"/>
              <a:ext cx="1829122" cy="9145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矩形 2">
              <a:extLst>
                <a:ext uri="{FF2B5EF4-FFF2-40B4-BE49-F238E27FC236}">
                  <a16:creationId xmlns:a16="http://schemas.microsoft.com/office/drawing/2014/main" xmlns="" id="{64A6FFFD-F428-4E20-8CC0-DFCC2429617E}"/>
                </a:ext>
              </a:extLst>
            </p:cNvPr>
            <p:cNvSpPr/>
            <p:nvPr/>
          </p:nvSpPr>
          <p:spPr>
            <a:xfrm rot="5400000">
              <a:off x="151528" y="1207865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矩形 2">
              <a:extLst>
                <a:ext uri="{FF2B5EF4-FFF2-40B4-BE49-F238E27FC236}">
                  <a16:creationId xmlns:a16="http://schemas.microsoft.com/office/drawing/2014/main" xmlns="" id="{E34A5E18-B04C-4E52-968A-5AAF117A176C}"/>
                </a:ext>
              </a:extLst>
            </p:cNvPr>
            <p:cNvSpPr/>
            <p:nvPr/>
          </p:nvSpPr>
          <p:spPr>
            <a:xfrm rot="5400000">
              <a:off x="151528" y="2228650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矩形 2">
              <a:extLst>
                <a:ext uri="{FF2B5EF4-FFF2-40B4-BE49-F238E27FC236}">
                  <a16:creationId xmlns:a16="http://schemas.microsoft.com/office/drawing/2014/main" xmlns="" id="{7CC84CB1-E7B6-4889-8504-D9F3B29F7810}"/>
                </a:ext>
              </a:extLst>
            </p:cNvPr>
            <p:cNvSpPr/>
            <p:nvPr/>
          </p:nvSpPr>
          <p:spPr>
            <a:xfrm rot="5400000">
              <a:off x="-75391" y="3569140"/>
              <a:ext cx="957086" cy="4776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矩形 2">
              <a:extLst>
                <a:ext uri="{FF2B5EF4-FFF2-40B4-BE49-F238E27FC236}">
                  <a16:creationId xmlns:a16="http://schemas.microsoft.com/office/drawing/2014/main" xmlns="" id="{2BD49A04-545B-48FA-9988-4D120AC6C317}"/>
                </a:ext>
              </a:extLst>
            </p:cNvPr>
            <p:cNvSpPr/>
            <p:nvPr/>
          </p:nvSpPr>
          <p:spPr>
            <a:xfrm rot="5400000">
              <a:off x="1306481" y="1184509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矩形 2">
              <a:extLst>
                <a:ext uri="{FF2B5EF4-FFF2-40B4-BE49-F238E27FC236}">
                  <a16:creationId xmlns:a16="http://schemas.microsoft.com/office/drawing/2014/main" xmlns="" id="{419105D3-1269-4BBE-93E4-E2B4286C1E47}"/>
                </a:ext>
              </a:extLst>
            </p:cNvPr>
            <p:cNvSpPr/>
            <p:nvPr/>
          </p:nvSpPr>
          <p:spPr>
            <a:xfrm rot="5400000">
              <a:off x="-700570" y="776139"/>
              <a:ext cx="2571422" cy="128327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矩形 2">
              <a:extLst>
                <a:ext uri="{FF2B5EF4-FFF2-40B4-BE49-F238E27FC236}">
                  <a16:creationId xmlns:a16="http://schemas.microsoft.com/office/drawing/2014/main" xmlns="" id="{39574252-14B9-4C0F-B1EC-9FB7B0C57FC4}"/>
                </a:ext>
              </a:extLst>
            </p:cNvPr>
            <p:cNvSpPr/>
            <p:nvPr/>
          </p:nvSpPr>
          <p:spPr>
            <a:xfrm rot="5400000">
              <a:off x="-407031" y="2619045"/>
              <a:ext cx="1398922" cy="6981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矩形 2">
              <a:extLst>
                <a:ext uri="{FF2B5EF4-FFF2-40B4-BE49-F238E27FC236}">
                  <a16:creationId xmlns:a16="http://schemas.microsoft.com/office/drawing/2014/main" xmlns="" id="{4BC34E68-8154-4488-8487-B774B53046C2}"/>
                </a:ext>
              </a:extLst>
            </p:cNvPr>
            <p:cNvSpPr/>
            <p:nvPr/>
          </p:nvSpPr>
          <p:spPr>
            <a:xfrm rot="5400000">
              <a:off x="361002" y="3725314"/>
              <a:ext cx="1092871" cy="54540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2">
              <a:extLst>
                <a:ext uri="{FF2B5EF4-FFF2-40B4-BE49-F238E27FC236}">
                  <a16:creationId xmlns:a16="http://schemas.microsoft.com/office/drawing/2014/main" xmlns="" id="{C2ACBDBF-6845-43EE-AC54-D4C45C993CFB}"/>
                </a:ext>
              </a:extLst>
            </p:cNvPr>
            <p:cNvSpPr/>
            <p:nvPr/>
          </p:nvSpPr>
          <p:spPr>
            <a:xfrm rot="5400000">
              <a:off x="1277524" y="2767053"/>
              <a:ext cx="546433" cy="27270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矩形 2">
              <a:extLst>
                <a:ext uri="{FF2B5EF4-FFF2-40B4-BE49-F238E27FC236}">
                  <a16:creationId xmlns:a16="http://schemas.microsoft.com/office/drawing/2014/main" xmlns="" id="{83ABB81C-D724-418A-AF23-543002185A04}"/>
                </a:ext>
              </a:extLst>
            </p:cNvPr>
            <p:cNvSpPr/>
            <p:nvPr/>
          </p:nvSpPr>
          <p:spPr>
            <a:xfrm rot="5400000">
              <a:off x="1881487" y="2071264"/>
              <a:ext cx="302735" cy="15108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矩形 2">
              <a:extLst>
                <a:ext uri="{FF2B5EF4-FFF2-40B4-BE49-F238E27FC236}">
                  <a16:creationId xmlns:a16="http://schemas.microsoft.com/office/drawing/2014/main" xmlns="" id="{2233D82C-8209-47A3-937B-2ED643C818AE}"/>
                </a:ext>
              </a:extLst>
            </p:cNvPr>
            <p:cNvSpPr/>
            <p:nvPr/>
          </p:nvSpPr>
          <p:spPr>
            <a:xfrm rot="5400000">
              <a:off x="1687430" y="2534823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矩形 2">
              <a:extLst>
                <a:ext uri="{FF2B5EF4-FFF2-40B4-BE49-F238E27FC236}">
                  <a16:creationId xmlns:a16="http://schemas.microsoft.com/office/drawing/2014/main" xmlns="" id="{A7E235A4-229B-4279-8076-CF04ED013535}"/>
                </a:ext>
              </a:extLst>
            </p:cNvPr>
            <p:cNvSpPr/>
            <p:nvPr/>
          </p:nvSpPr>
          <p:spPr>
            <a:xfrm rot="5400000">
              <a:off x="1501312" y="4232261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矩形 2">
              <a:extLst>
                <a:ext uri="{FF2B5EF4-FFF2-40B4-BE49-F238E27FC236}">
                  <a16:creationId xmlns:a16="http://schemas.microsoft.com/office/drawing/2014/main" xmlns="" id="{A0F15B90-0E77-46AB-8760-63359F298E82}"/>
                </a:ext>
              </a:extLst>
            </p:cNvPr>
            <p:cNvSpPr/>
            <p:nvPr/>
          </p:nvSpPr>
          <p:spPr>
            <a:xfrm rot="5400000">
              <a:off x="1164999" y="4749137"/>
              <a:ext cx="428960" cy="21407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矩形 2">
              <a:extLst>
                <a:ext uri="{FF2B5EF4-FFF2-40B4-BE49-F238E27FC236}">
                  <a16:creationId xmlns:a16="http://schemas.microsoft.com/office/drawing/2014/main" xmlns="" id="{BC8A3526-5982-424A-8663-75523661BBDC}"/>
                </a:ext>
              </a:extLst>
            </p:cNvPr>
            <p:cNvSpPr/>
            <p:nvPr/>
          </p:nvSpPr>
          <p:spPr>
            <a:xfrm rot="5400000">
              <a:off x="-470723" y="2255402"/>
              <a:ext cx="1882895" cy="94145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矩形 2">
              <a:extLst>
                <a:ext uri="{FF2B5EF4-FFF2-40B4-BE49-F238E27FC236}">
                  <a16:creationId xmlns:a16="http://schemas.microsoft.com/office/drawing/2014/main" xmlns="" id="{B85FEDB7-4855-460E-8DDA-E08235C64A2B}"/>
                </a:ext>
              </a:extLst>
            </p:cNvPr>
            <p:cNvSpPr/>
            <p:nvPr/>
          </p:nvSpPr>
          <p:spPr>
            <a:xfrm rot="5400000">
              <a:off x="197724" y="4221698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2">
              <a:extLst>
                <a:ext uri="{FF2B5EF4-FFF2-40B4-BE49-F238E27FC236}">
                  <a16:creationId xmlns:a16="http://schemas.microsoft.com/office/drawing/2014/main" xmlns="" id="{22DC214C-4E57-40D5-976B-6F08E88DB3F3}"/>
                </a:ext>
              </a:extLst>
            </p:cNvPr>
            <p:cNvSpPr/>
            <p:nvPr/>
          </p:nvSpPr>
          <p:spPr>
            <a:xfrm rot="5400000">
              <a:off x="176184" y="940564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矩形 2">
              <a:extLst>
                <a:ext uri="{FF2B5EF4-FFF2-40B4-BE49-F238E27FC236}">
                  <a16:creationId xmlns:a16="http://schemas.microsoft.com/office/drawing/2014/main" xmlns="" id="{66EAC705-E7EE-4DDE-9460-2B1F448FF94D}"/>
                </a:ext>
              </a:extLst>
            </p:cNvPr>
            <p:cNvSpPr/>
            <p:nvPr/>
          </p:nvSpPr>
          <p:spPr>
            <a:xfrm rot="5400000">
              <a:off x="1184628" y="1902050"/>
              <a:ext cx="528165" cy="26408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2">
              <a:extLst>
                <a:ext uri="{FF2B5EF4-FFF2-40B4-BE49-F238E27FC236}">
                  <a16:creationId xmlns:a16="http://schemas.microsoft.com/office/drawing/2014/main" xmlns="" id="{D29CA3EB-14B8-4C09-A7B0-865AB64ECD59}"/>
                </a:ext>
              </a:extLst>
            </p:cNvPr>
            <p:cNvSpPr/>
            <p:nvPr/>
          </p:nvSpPr>
          <p:spPr>
            <a:xfrm rot="5400000">
              <a:off x="1226534" y="247645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矩形 2">
              <a:extLst>
                <a:ext uri="{FF2B5EF4-FFF2-40B4-BE49-F238E27FC236}">
                  <a16:creationId xmlns:a16="http://schemas.microsoft.com/office/drawing/2014/main" xmlns="" id="{75B57D83-6EEB-4B07-9D91-82E92F6B7F4D}"/>
                </a:ext>
              </a:extLst>
            </p:cNvPr>
            <p:cNvSpPr/>
            <p:nvPr/>
          </p:nvSpPr>
          <p:spPr>
            <a:xfrm rot="5400000">
              <a:off x="2143823" y="3999344"/>
              <a:ext cx="223729" cy="11165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5" name="组合 164">
            <a:extLst>
              <a:ext uri="{FF2B5EF4-FFF2-40B4-BE49-F238E27FC236}">
                <a16:creationId xmlns:a16="http://schemas.microsoft.com/office/drawing/2014/main" xmlns="" id="{A4317FDA-200E-4637-A6E6-69F835C085F8}"/>
              </a:ext>
            </a:extLst>
          </p:cNvPr>
          <p:cNvGrpSpPr/>
          <p:nvPr/>
        </p:nvGrpSpPr>
        <p:grpSpPr>
          <a:xfrm flipH="1">
            <a:off x="6833040" y="-636958"/>
            <a:ext cx="2368153" cy="5789614"/>
            <a:chOff x="-56639" y="-632373"/>
            <a:chExt cx="2368153" cy="5789614"/>
          </a:xfrm>
        </p:grpSpPr>
        <p:sp>
          <p:nvSpPr>
            <p:cNvPr id="166" name="矩形 2">
              <a:extLst>
                <a:ext uri="{FF2B5EF4-FFF2-40B4-BE49-F238E27FC236}">
                  <a16:creationId xmlns:a16="http://schemas.microsoft.com/office/drawing/2014/main" xmlns="" id="{F242DB58-A3D9-448A-BBF9-040DAEFDE65C}"/>
                </a:ext>
              </a:extLst>
            </p:cNvPr>
            <p:cNvSpPr/>
            <p:nvPr/>
          </p:nvSpPr>
          <p:spPr>
            <a:xfrm rot="5400000">
              <a:off x="-585140" y="2039529"/>
              <a:ext cx="2340562" cy="117028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2">
              <a:extLst>
                <a:ext uri="{FF2B5EF4-FFF2-40B4-BE49-F238E27FC236}">
                  <a16:creationId xmlns:a16="http://schemas.microsoft.com/office/drawing/2014/main" xmlns="" id="{5DC70AF1-6501-41D4-8C14-70A1CBA617C5}"/>
                </a:ext>
              </a:extLst>
            </p:cNvPr>
            <p:cNvSpPr/>
            <p:nvPr/>
          </p:nvSpPr>
          <p:spPr>
            <a:xfrm rot="5400000">
              <a:off x="-335752" y="830698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2">
              <a:extLst>
                <a:ext uri="{FF2B5EF4-FFF2-40B4-BE49-F238E27FC236}">
                  <a16:creationId xmlns:a16="http://schemas.microsoft.com/office/drawing/2014/main" xmlns="" id="{172B6999-B9B1-4874-BF98-8EB77078919C}"/>
                </a:ext>
              </a:extLst>
            </p:cNvPr>
            <p:cNvSpPr/>
            <p:nvPr/>
          </p:nvSpPr>
          <p:spPr>
            <a:xfrm rot="5400000">
              <a:off x="440446" y="1295374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矩形 2">
              <a:extLst>
                <a:ext uri="{FF2B5EF4-FFF2-40B4-BE49-F238E27FC236}">
                  <a16:creationId xmlns:a16="http://schemas.microsoft.com/office/drawing/2014/main" xmlns="" id="{B2E96E1D-789A-444C-B1CC-DCBFFF30A3BE}"/>
                </a:ext>
              </a:extLst>
            </p:cNvPr>
            <p:cNvSpPr/>
            <p:nvPr/>
          </p:nvSpPr>
          <p:spPr>
            <a:xfrm rot="5400000">
              <a:off x="315136" y="117698"/>
              <a:ext cx="1302985" cy="65026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2">
              <a:extLst>
                <a:ext uri="{FF2B5EF4-FFF2-40B4-BE49-F238E27FC236}">
                  <a16:creationId xmlns:a16="http://schemas.microsoft.com/office/drawing/2014/main" xmlns="" id="{BFAD0ABE-9068-485E-8BED-37CBB36E7581}"/>
                </a:ext>
              </a:extLst>
            </p:cNvPr>
            <p:cNvSpPr/>
            <p:nvPr/>
          </p:nvSpPr>
          <p:spPr>
            <a:xfrm rot="5400000">
              <a:off x="906560" y="1633477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矩形 2">
              <a:extLst>
                <a:ext uri="{FF2B5EF4-FFF2-40B4-BE49-F238E27FC236}">
                  <a16:creationId xmlns:a16="http://schemas.microsoft.com/office/drawing/2014/main" xmlns="" id="{BB0B7EBA-5CBC-4BF2-AFFD-7946E26EFE12}"/>
                </a:ext>
              </a:extLst>
            </p:cNvPr>
            <p:cNvSpPr/>
            <p:nvPr/>
          </p:nvSpPr>
          <p:spPr>
            <a:xfrm rot="5400000">
              <a:off x="906560" y="2161641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矩形 2">
              <a:extLst>
                <a:ext uri="{FF2B5EF4-FFF2-40B4-BE49-F238E27FC236}">
                  <a16:creationId xmlns:a16="http://schemas.microsoft.com/office/drawing/2014/main" xmlns="" id="{709A9654-2265-483A-9652-964695BD54B0}"/>
                </a:ext>
              </a:extLst>
            </p:cNvPr>
            <p:cNvSpPr/>
            <p:nvPr/>
          </p:nvSpPr>
          <p:spPr>
            <a:xfrm rot="5400000">
              <a:off x="440446" y="2097118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2">
              <a:extLst>
                <a:ext uri="{FF2B5EF4-FFF2-40B4-BE49-F238E27FC236}">
                  <a16:creationId xmlns:a16="http://schemas.microsoft.com/office/drawing/2014/main" xmlns="" id="{61252CD1-EE50-4662-A69E-19F4F37A3221}"/>
                </a:ext>
              </a:extLst>
            </p:cNvPr>
            <p:cNvSpPr/>
            <p:nvPr/>
          </p:nvSpPr>
          <p:spPr>
            <a:xfrm rot="5400000">
              <a:off x="367402" y="2970980"/>
              <a:ext cx="1094318" cy="54612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矩形 2">
              <a:extLst>
                <a:ext uri="{FF2B5EF4-FFF2-40B4-BE49-F238E27FC236}">
                  <a16:creationId xmlns:a16="http://schemas.microsoft.com/office/drawing/2014/main" xmlns="" id="{8154BC73-FA9A-4432-B546-51990A6047F3}"/>
                </a:ext>
              </a:extLst>
            </p:cNvPr>
            <p:cNvSpPr/>
            <p:nvPr/>
          </p:nvSpPr>
          <p:spPr>
            <a:xfrm rot="5400000">
              <a:off x="486335" y="3963123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2">
              <a:extLst>
                <a:ext uri="{FF2B5EF4-FFF2-40B4-BE49-F238E27FC236}">
                  <a16:creationId xmlns:a16="http://schemas.microsoft.com/office/drawing/2014/main" xmlns="" id="{617E6435-8005-46D8-A3A1-F14A5D3D77C3}"/>
                </a:ext>
              </a:extLst>
            </p:cNvPr>
            <p:cNvSpPr/>
            <p:nvPr/>
          </p:nvSpPr>
          <p:spPr>
            <a:xfrm rot="5400000">
              <a:off x="-335752" y="4149984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2">
              <a:extLst>
                <a:ext uri="{FF2B5EF4-FFF2-40B4-BE49-F238E27FC236}">
                  <a16:creationId xmlns:a16="http://schemas.microsoft.com/office/drawing/2014/main" xmlns="" id="{7CE278EA-5147-4278-BA47-B9DA950CF318}"/>
                </a:ext>
              </a:extLst>
            </p:cNvPr>
            <p:cNvSpPr/>
            <p:nvPr/>
          </p:nvSpPr>
          <p:spPr>
            <a:xfrm rot="5400000">
              <a:off x="486335" y="4623674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2">
              <a:extLst>
                <a:ext uri="{FF2B5EF4-FFF2-40B4-BE49-F238E27FC236}">
                  <a16:creationId xmlns:a16="http://schemas.microsoft.com/office/drawing/2014/main" xmlns="" id="{251CEA55-D4F7-4C6D-BFFC-B1A20D757BCE}"/>
                </a:ext>
              </a:extLst>
            </p:cNvPr>
            <p:cNvSpPr/>
            <p:nvPr/>
          </p:nvSpPr>
          <p:spPr>
            <a:xfrm rot="5400000">
              <a:off x="795492" y="4313931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矩形 2">
              <a:extLst>
                <a:ext uri="{FF2B5EF4-FFF2-40B4-BE49-F238E27FC236}">
                  <a16:creationId xmlns:a16="http://schemas.microsoft.com/office/drawing/2014/main" xmlns="" id="{408B6D29-DAC3-42AA-9115-4B15331CE87E}"/>
                </a:ext>
              </a:extLst>
            </p:cNvPr>
            <p:cNvSpPr/>
            <p:nvPr/>
          </p:nvSpPr>
          <p:spPr>
            <a:xfrm rot="5400000">
              <a:off x="1106720" y="4010387"/>
              <a:ext cx="611216" cy="30503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2">
              <a:extLst>
                <a:ext uri="{FF2B5EF4-FFF2-40B4-BE49-F238E27FC236}">
                  <a16:creationId xmlns:a16="http://schemas.microsoft.com/office/drawing/2014/main" xmlns="" id="{EA917D1F-9BBA-4BC2-A72E-0DC60BAB1A2C}"/>
                </a:ext>
              </a:extLst>
            </p:cNvPr>
            <p:cNvSpPr/>
            <p:nvPr/>
          </p:nvSpPr>
          <p:spPr>
            <a:xfrm rot="5400000">
              <a:off x="1104649" y="3392972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2">
              <a:extLst>
                <a:ext uri="{FF2B5EF4-FFF2-40B4-BE49-F238E27FC236}">
                  <a16:creationId xmlns:a16="http://schemas.microsoft.com/office/drawing/2014/main" xmlns="" id="{C390E7A9-7E61-40F8-85E4-D1B3239C8FCB}"/>
                </a:ext>
              </a:extLst>
            </p:cNvPr>
            <p:cNvSpPr/>
            <p:nvPr/>
          </p:nvSpPr>
          <p:spPr>
            <a:xfrm rot="5400000">
              <a:off x="-233773" y="2840433"/>
              <a:ext cx="935087" cy="46754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矩形 2">
              <a:extLst>
                <a:ext uri="{FF2B5EF4-FFF2-40B4-BE49-F238E27FC236}">
                  <a16:creationId xmlns:a16="http://schemas.microsoft.com/office/drawing/2014/main" xmlns="" id="{77FBFD12-B183-4654-912F-77B76F64080F}"/>
                </a:ext>
              </a:extLst>
            </p:cNvPr>
            <p:cNvSpPr/>
            <p:nvPr/>
          </p:nvSpPr>
          <p:spPr>
            <a:xfrm rot="5400000">
              <a:off x="-457281" y="-175093"/>
              <a:ext cx="1829122" cy="9145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2">
              <a:extLst>
                <a:ext uri="{FF2B5EF4-FFF2-40B4-BE49-F238E27FC236}">
                  <a16:creationId xmlns:a16="http://schemas.microsoft.com/office/drawing/2014/main" xmlns="" id="{5B2765EA-595B-4272-9DF9-EFBF0B42E425}"/>
                </a:ext>
              </a:extLst>
            </p:cNvPr>
            <p:cNvSpPr/>
            <p:nvPr/>
          </p:nvSpPr>
          <p:spPr>
            <a:xfrm rot="5400000">
              <a:off x="151528" y="1207865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矩形 2">
              <a:extLst>
                <a:ext uri="{FF2B5EF4-FFF2-40B4-BE49-F238E27FC236}">
                  <a16:creationId xmlns:a16="http://schemas.microsoft.com/office/drawing/2014/main" xmlns="" id="{236089CE-0EFA-4A2D-AF34-99B05F6EE0EA}"/>
                </a:ext>
              </a:extLst>
            </p:cNvPr>
            <p:cNvSpPr/>
            <p:nvPr/>
          </p:nvSpPr>
          <p:spPr>
            <a:xfrm rot="5400000">
              <a:off x="151528" y="2228650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2">
              <a:extLst>
                <a:ext uri="{FF2B5EF4-FFF2-40B4-BE49-F238E27FC236}">
                  <a16:creationId xmlns:a16="http://schemas.microsoft.com/office/drawing/2014/main" xmlns="" id="{103E6610-455A-4ED9-ADCB-04E33A31480D}"/>
                </a:ext>
              </a:extLst>
            </p:cNvPr>
            <p:cNvSpPr/>
            <p:nvPr/>
          </p:nvSpPr>
          <p:spPr>
            <a:xfrm rot="5400000">
              <a:off x="-75391" y="3569140"/>
              <a:ext cx="957086" cy="4776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矩形 2">
              <a:extLst>
                <a:ext uri="{FF2B5EF4-FFF2-40B4-BE49-F238E27FC236}">
                  <a16:creationId xmlns:a16="http://schemas.microsoft.com/office/drawing/2014/main" xmlns="" id="{03A51A0B-624D-46CA-8706-6413F24899FA}"/>
                </a:ext>
              </a:extLst>
            </p:cNvPr>
            <p:cNvSpPr/>
            <p:nvPr/>
          </p:nvSpPr>
          <p:spPr>
            <a:xfrm rot="5400000">
              <a:off x="1306481" y="1184509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2">
              <a:extLst>
                <a:ext uri="{FF2B5EF4-FFF2-40B4-BE49-F238E27FC236}">
                  <a16:creationId xmlns:a16="http://schemas.microsoft.com/office/drawing/2014/main" xmlns="" id="{B35A851D-CE34-4A45-AF66-47F87B150ACC}"/>
                </a:ext>
              </a:extLst>
            </p:cNvPr>
            <p:cNvSpPr/>
            <p:nvPr/>
          </p:nvSpPr>
          <p:spPr>
            <a:xfrm rot="5400000">
              <a:off x="-700570" y="776139"/>
              <a:ext cx="2571422" cy="128327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矩形 2">
              <a:extLst>
                <a:ext uri="{FF2B5EF4-FFF2-40B4-BE49-F238E27FC236}">
                  <a16:creationId xmlns:a16="http://schemas.microsoft.com/office/drawing/2014/main" xmlns="" id="{731750D5-FD35-4CD8-8B90-C223561F1593}"/>
                </a:ext>
              </a:extLst>
            </p:cNvPr>
            <p:cNvSpPr/>
            <p:nvPr/>
          </p:nvSpPr>
          <p:spPr>
            <a:xfrm rot="5400000">
              <a:off x="-407031" y="2619045"/>
              <a:ext cx="1398922" cy="6981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矩形 2">
              <a:extLst>
                <a:ext uri="{FF2B5EF4-FFF2-40B4-BE49-F238E27FC236}">
                  <a16:creationId xmlns:a16="http://schemas.microsoft.com/office/drawing/2014/main" xmlns="" id="{1558E2C1-4A80-470E-B5E5-38FBE9B6F7FC}"/>
                </a:ext>
              </a:extLst>
            </p:cNvPr>
            <p:cNvSpPr/>
            <p:nvPr/>
          </p:nvSpPr>
          <p:spPr>
            <a:xfrm rot="5400000">
              <a:off x="361002" y="3725314"/>
              <a:ext cx="1092871" cy="54540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2">
              <a:extLst>
                <a:ext uri="{FF2B5EF4-FFF2-40B4-BE49-F238E27FC236}">
                  <a16:creationId xmlns:a16="http://schemas.microsoft.com/office/drawing/2014/main" xmlns="" id="{D73EFA8F-498A-4905-BFE6-7EA31617718A}"/>
                </a:ext>
              </a:extLst>
            </p:cNvPr>
            <p:cNvSpPr/>
            <p:nvPr/>
          </p:nvSpPr>
          <p:spPr>
            <a:xfrm rot="5400000">
              <a:off x="1277524" y="2767053"/>
              <a:ext cx="546433" cy="27270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2">
              <a:extLst>
                <a:ext uri="{FF2B5EF4-FFF2-40B4-BE49-F238E27FC236}">
                  <a16:creationId xmlns:a16="http://schemas.microsoft.com/office/drawing/2014/main" xmlns="" id="{E565F41D-AF93-4398-8440-E7624396BA3F}"/>
                </a:ext>
              </a:extLst>
            </p:cNvPr>
            <p:cNvSpPr/>
            <p:nvPr/>
          </p:nvSpPr>
          <p:spPr>
            <a:xfrm rot="5400000">
              <a:off x="1881487" y="2071264"/>
              <a:ext cx="302735" cy="15108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2">
              <a:extLst>
                <a:ext uri="{FF2B5EF4-FFF2-40B4-BE49-F238E27FC236}">
                  <a16:creationId xmlns:a16="http://schemas.microsoft.com/office/drawing/2014/main" xmlns="" id="{30EA597F-6EFE-4E9B-84BD-CBD669FDB202}"/>
                </a:ext>
              </a:extLst>
            </p:cNvPr>
            <p:cNvSpPr/>
            <p:nvPr/>
          </p:nvSpPr>
          <p:spPr>
            <a:xfrm rot="5400000">
              <a:off x="1687430" y="2534823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2">
              <a:extLst>
                <a:ext uri="{FF2B5EF4-FFF2-40B4-BE49-F238E27FC236}">
                  <a16:creationId xmlns:a16="http://schemas.microsoft.com/office/drawing/2014/main" xmlns="" id="{EF69A437-344C-4DD9-A02D-4438D3CC8953}"/>
                </a:ext>
              </a:extLst>
            </p:cNvPr>
            <p:cNvSpPr/>
            <p:nvPr/>
          </p:nvSpPr>
          <p:spPr>
            <a:xfrm rot="5400000">
              <a:off x="1501312" y="4232261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2">
              <a:extLst>
                <a:ext uri="{FF2B5EF4-FFF2-40B4-BE49-F238E27FC236}">
                  <a16:creationId xmlns:a16="http://schemas.microsoft.com/office/drawing/2014/main" xmlns="" id="{D8A7B4C5-95EA-4E0C-B618-1E577D535CF2}"/>
                </a:ext>
              </a:extLst>
            </p:cNvPr>
            <p:cNvSpPr/>
            <p:nvPr/>
          </p:nvSpPr>
          <p:spPr>
            <a:xfrm rot="5400000">
              <a:off x="1164999" y="4749137"/>
              <a:ext cx="428960" cy="21407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2">
              <a:extLst>
                <a:ext uri="{FF2B5EF4-FFF2-40B4-BE49-F238E27FC236}">
                  <a16:creationId xmlns:a16="http://schemas.microsoft.com/office/drawing/2014/main" xmlns="" id="{42A52867-2DBE-43C8-B34E-ABDE311E6DA0}"/>
                </a:ext>
              </a:extLst>
            </p:cNvPr>
            <p:cNvSpPr/>
            <p:nvPr/>
          </p:nvSpPr>
          <p:spPr>
            <a:xfrm rot="5400000">
              <a:off x="-470723" y="2255402"/>
              <a:ext cx="1882895" cy="94145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2">
              <a:extLst>
                <a:ext uri="{FF2B5EF4-FFF2-40B4-BE49-F238E27FC236}">
                  <a16:creationId xmlns:a16="http://schemas.microsoft.com/office/drawing/2014/main" xmlns="" id="{6E814A63-527A-4601-A8BD-E192BE5F4489}"/>
                </a:ext>
              </a:extLst>
            </p:cNvPr>
            <p:cNvSpPr/>
            <p:nvPr/>
          </p:nvSpPr>
          <p:spPr>
            <a:xfrm rot="5400000">
              <a:off x="197724" y="4221698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2">
              <a:extLst>
                <a:ext uri="{FF2B5EF4-FFF2-40B4-BE49-F238E27FC236}">
                  <a16:creationId xmlns:a16="http://schemas.microsoft.com/office/drawing/2014/main" xmlns="" id="{58AC1EA3-9127-46E0-9866-F67B1E8242E0}"/>
                </a:ext>
              </a:extLst>
            </p:cNvPr>
            <p:cNvSpPr/>
            <p:nvPr/>
          </p:nvSpPr>
          <p:spPr>
            <a:xfrm rot="5400000">
              <a:off x="176184" y="940564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2">
              <a:extLst>
                <a:ext uri="{FF2B5EF4-FFF2-40B4-BE49-F238E27FC236}">
                  <a16:creationId xmlns:a16="http://schemas.microsoft.com/office/drawing/2014/main" xmlns="" id="{C5692BA5-EF45-40E9-B7D2-662AFDD02807}"/>
                </a:ext>
              </a:extLst>
            </p:cNvPr>
            <p:cNvSpPr/>
            <p:nvPr/>
          </p:nvSpPr>
          <p:spPr>
            <a:xfrm rot="5400000">
              <a:off x="1184628" y="1902050"/>
              <a:ext cx="528165" cy="26408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2">
              <a:extLst>
                <a:ext uri="{FF2B5EF4-FFF2-40B4-BE49-F238E27FC236}">
                  <a16:creationId xmlns:a16="http://schemas.microsoft.com/office/drawing/2014/main" xmlns="" id="{CBE76EFC-AE6E-4879-B3F1-4C320470F822}"/>
                </a:ext>
              </a:extLst>
            </p:cNvPr>
            <p:cNvSpPr/>
            <p:nvPr/>
          </p:nvSpPr>
          <p:spPr>
            <a:xfrm rot="5400000">
              <a:off x="1226534" y="247645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2">
              <a:extLst>
                <a:ext uri="{FF2B5EF4-FFF2-40B4-BE49-F238E27FC236}">
                  <a16:creationId xmlns:a16="http://schemas.microsoft.com/office/drawing/2014/main" xmlns="" id="{D107777E-9E2D-483D-A2AF-5688433BA0FF}"/>
                </a:ext>
              </a:extLst>
            </p:cNvPr>
            <p:cNvSpPr/>
            <p:nvPr/>
          </p:nvSpPr>
          <p:spPr>
            <a:xfrm rot="5400000">
              <a:off x="2143823" y="3999344"/>
              <a:ext cx="223729" cy="11165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5553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8038286" y="1667055"/>
            <a:ext cx="1102405" cy="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3" name="直接连接符 2"/>
          <p:cNvCxnSpPr/>
          <p:nvPr/>
        </p:nvCxnSpPr>
        <p:spPr>
          <a:xfrm>
            <a:off x="8048624" y="1667055"/>
            <a:ext cx="0" cy="97263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4" name="直接连接符 3"/>
          <p:cNvCxnSpPr/>
          <p:nvPr/>
        </p:nvCxnSpPr>
        <p:spPr>
          <a:xfrm>
            <a:off x="6956557" y="2639686"/>
            <a:ext cx="1102405" cy="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5" name="直接连接符 4"/>
          <p:cNvCxnSpPr/>
          <p:nvPr/>
        </p:nvCxnSpPr>
        <p:spPr>
          <a:xfrm>
            <a:off x="6966895" y="2639686"/>
            <a:ext cx="0" cy="97263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6" name="直接连接符 5"/>
          <p:cNvCxnSpPr/>
          <p:nvPr/>
        </p:nvCxnSpPr>
        <p:spPr>
          <a:xfrm>
            <a:off x="5879435" y="3612316"/>
            <a:ext cx="1102405" cy="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7" name="直接连接符 6"/>
          <p:cNvCxnSpPr/>
          <p:nvPr/>
        </p:nvCxnSpPr>
        <p:spPr>
          <a:xfrm>
            <a:off x="5889774" y="3612316"/>
            <a:ext cx="0" cy="97263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8" name="直接连接符 7"/>
          <p:cNvCxnSpPr/>
          <p:nvPr/>
        </p:nvCxnSpPr>
        <p:spPr>
          <a:xfrm>
            <a:off x="4779464" y="4584946"/>
            <a:ext cx="1102405" cy="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cxnSp>
        <p:nvCxnSpPr>
          <p:cNvPr id="9" name="直接连接符 8"/>
          <p:cNvCxnSpPr/>
          <p:nvPr/>
        </p:nvCxnSpPr>
        <p:spPr>
          <a:xfrm>
            <a:off x="4789803" y="4584946"/>
            <a:ext cx="0" cy="651100"/>
          </a:xfrm>
          <a:prstGeom prst="line">
            <a:avLst/>
          </a:prstGeom>
          <a:noFill/>
          <a:ln w="28575" cmpd="sng">
            <a:solidFill>
              <a:schemeClr val="accent2"/>
            </a:solidFill>
            <a:round/>
            <a:headEnd/>
            <a:tailEnd/>
          </a:ln>
          <a:effectLst/>
        </p:spPr>
      </p:cxnSp>
      <p:grpSp>
        <p:nvGrpSpPr>
          <p:cNvPr id="10" name="组合 9"/>
          <p:cNvGrpSpPr/>
          <p:nvPr/>
        </p:nvGrpSpPr>
        <p:grpSpPr>
          <a:xfrm>
            <a:off x="8192161" y="945146"/>
            <a:ext cx="719989" cy="769441"/>
            <a:chOff x="8051785" y="944862"/>
            <a:chExt cx="826543" cy="883314"/>
          </a:xfrm>
        </p:grpSpPr>
        <p:sp>
          <p:nvSpPr>
            <p:cNvPr id="11" name="椭圆 10"/>
            <p:cNvSpPr/>
            <p:nvPr/>
          </p:nvSpPr>
          <p:spPr>
            <a:xfrm>
              <a:off x="8051785" y="947066"/>
              <a:ext cx="826543" cy="826543"/>
            </a:xfrm>
            <a:prstGeom prst="ellipse">
              <a:avLst/>
            </a:prstGeom>
            <a:noFill/>
            <a:ln w="12700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C89800"/>
                </a:solidFill>
                <a:latin typeface="Arial" charset="0"/>
                <a:ea typeface="宋体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8139438" y="1034719"/>
              <a:ext cx="651236" cy="651236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8575" cmpd="sng">
              <a:solidFill>
                <a:schemeClr val="accent3">
                  <a:lumMod val="60000"/>
                  <a:lumOff val="40000"/>
                </a:schemeClr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C89800"/>
                </a:solidFill>
                <a:latin typeface="Arial" charset="0"/>
                <a:ea typeface="宋体" pitchFamily="2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183451" y="944862"/>
              <a:ext cx="572683" cy="883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zh-CN" altLang="en-US" sz="4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596220" y="1227118"/>
            <a:ext cx="6993268" cy="444047"/>
            <a:chOff x="-247122" y="1112578"/>
            <a:chExt cx="8028228" cy="509763"/>
          </a:xfrm>
        </p:grpSpPr>
        <p:cxnSp>
          <p:nvCxnSpPr>
            <p:cNvPr id="15" name="直接箭头连接符 14"/>
            <p:cNvCxnSpPr/>
            <p:nvPr/>
          </p:nvCxnSpPr>
          <p:spPr>
            <a:xfrm>
              <a:off x="-81793" y="1622341"/>
              <a:ext cx="7862899" cy="0"/>
            </a:xfrm>
            <a:prstGeom prst="straightConnector1">
              <a:avLst/>
            </a:prstGeom>
            <a:ln w="12700">
              <a:solidFill>
                <a:schemeClr val="accent2"/>
              </a:solidFill>
              <a:prstDash val="solid"/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-247122" y="1112578"/>
              <a:ext cx="6788256" cy="476990"/>
              <a:chOff x="-247122" y="1122738"/>
              <a:chExt cx="6788256" cy="476990"/>
            </a:xfrm>
          </p:grpSpPr>
          <p:sp>
            <p:nvSpPr>
              <p:cNvPr id="17" name="TextBox 16"/>
              <p:cNvSpPr txBox="1"/>
              <p:nvPr/>
            </p:nvSpPr>
            <p:spPr>
              <a:xfrm>
                <a:off x="-247122" y="1168905"/>
                <a:ext cx="1293760" cy="3533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>
                  <a:defRPr sz="1600">
                    <a:solidFill>
                      <a:srgbClr val="BCE8F2"/>
                    </a:solidFill>
                    <a:latin typeface="方正兰亭黑_GBK" pitchFamily="2" charset="-122"/>
                    <a:ea typeface="方正兰亭黑_GBK" pitchFamily="2" charset="-122"/>
                  </a:defRPr>
                </a:lvl1pPr>
                <a:lvl2pPr>
                  <a:defRPr sz="2800">
                    <a:latin typeface="Calibri" pitchFamily="34" charset="0"/>
                  </a:defRPr>
                </a:lvl2pPr>
                <a:lvl3pPr>
                  <a:defRPr sz="2400">
                    <a:latin typeface="Calibri" pitchFamily="34" charset="0"/>
                  </a:defRPr>
                </a:lvl3pPr>
                <a:lvl4pPr>
                  <a:defRPr sz="2000">
                    <a:latin typeface="Calibri" pitchFamily="34" charset="0"/>
                  </a:defRPr>
                </a:lvl4pPr>
                <a:lvl5pPr>
                  <a:defRPr sz="2000">
                    <a:latin typeface="Calibri" pitchFamily="34" charset="0"/>
                  </a:defRPr>
                </a:lvl5pPr>
                <a:lvl6pPr>
                  <a:buFont typeface="Arial" charset="0"/>
                  <a:defRPr sz="2000">
                    <a:latin typeface="Calibri" pitchFamily="34" charset="0"/>
                  </a:defRPr>
                </a:lvl6pPr>
                <a:lvl7pPr>
                  <a:buFont typeface="Arial" charset="0"/>
                  <a:defRPr sz="2000">
                    <a:latin typeface="Calibri" pitchFamily="34" charset="0"/>
                  </a:defRPr>
                </a:lvl7pPr>
                <a:lvl8pPr>
                  <a:buFont typeface="Arial" charset="0"/>
                  <a:defRPr sz="2000">
                    <a:latin typeface="Calibri" pitchFamily="34" charset="0"/>
                  </a:defRPr>
                </a:lvl8pPr>
                <a:lvl9pPr>
                  <a:buFont typeface="Arial" charset="0"/>
                  <a:defRPr sz="2000">
                    <a:latin typeface="Calibri" pitchFamily="34" charset="0"/>
                  </a:defRPr>
                </a:lvl9pPr>
              </a:lstStyle>
              <a:p>
                <a:r>
                  <a:rPr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整体性</a:t>
                </a:r>
                <a:endPara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1127649" y="1122738"/>
                <a:ext cx="5413485" cy="47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defRPr/>
                </a:pPr>
                <a:r>
                  <a:rPr lang="zh-CN" altLang="en-US" sz="105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方正兰亭纤黑简体" pitchFamily="65" charset="-122"/>
                    <a:ea typeface="方正兰亭纤黑简体" pitchFamily="65" charset="-122"/>
                  </a:rPr>
                  <a:t>完成第一二次作业的时候，对整体的理解不深，现在想要加功能（除了修改着色器文件），很有可能会对大部分模型进行修改</a:t>
                </a:r>
                <a:endPara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简体" pitchFamily="65" charset="-122"/>
                  <a:ea typeface="方正兰亭纤黑简体" pitchFamily="65" charset="-122"/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683568" y="3262574"/>
            <a:ext cx="5815050" cy="347326"/>
            <a:chOff x="-329033" y="2225758"/>
            <a:chExt cx="6622928" cy="1661319"/>
          </a:xfrm>
        </p:grpSpPr>
        <p:cxnSp>
          <p:nvCxnSpPr>
            <p:cNvPr id="24" name="直接箭头连接符 23"/>
            <p:cNvCxnSpPr/>
            <p:nvPr/>
          </p:nvCxnSpPr>
          <p:spPr>
            <a:xfrm>
              <a:off x="-329033" y="3859638"/>
              <a:ext cx="6622928" cy="27439"/>
            </a:xfrm>
            <a:prstGeom prst="straightConnector1">
              <a:avLst/>
            </a:prstGeom>
            <a:ln w="12700">
              <a:solidFill>
                <a:schemeClr val="accent2"/>
              </a:solidFill>
              <a:prstDash val="solid"/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组合 24"/>
            <p:cNvGrpSpPr/>
            <p:nvPr/>
          </p:nvGrpSpPr>
          <p:grpSpPr>
            <a:xfrm>
              <a:off x="-190315" y="2225758"/>
              <a:ext cx="6070132" cy="399493"/>
              <a:chOff x="-190315" y="2246078"/>
              <a:chExt cx="6070132" cy="399493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-190315" y="2292244"/>
                <a:ext cx="1308767" cy="3533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>
                  <a:defRPr sz="1800">
                    <a:solidFill>
                      <a:srgbClr val="BCE8F2"/>
                    </a:solidFill>
                    <a:latin typeface="方正兰亭黑_GBK" pitchFamily="2" charset="-122"/>
                    <a:ea typeface="方正兰亭黑_GBK" pitchFamily="2" charset="-122"/>
                  </a:defRPr>
                </a:lvl1pPr>
                <a:lvl2pPr>
                  <a:defRPr sz="2800">
                    <a:latin typeface="Calibri" pitchFamily="34" charset="0"/>
                  </a:defRPr>
                </a:lvl2pPr>
                <a:lvl3pPr>
                  <a:defRPr sz="2400">
                    <a:latin typeface="Calibri" pitchFamily="34" charset="0"/>
                  </a:defRPr>
                </a:lvl3pPr>
                <a:lvl4pPr>
                  <a:defRPr sz="2000">
                    <a:latin typeface="Calibri" pitchFamily="34" charset="0"/>
                  </a:defRPr>
                </a:lvl4pPr>
                <a:lvl5pPr>
                  <a:defRPr sz="2000">
                    <a:latin typeface="Calibri" pitchFamily="34" charset="0"/>
                  </a:defRPr>
                </a:lvl5pPr>
                <a:lvl6pPr>
                  <a:buFont typeface="Arial" charset="0"/>
                  <a:defRPr sz="2000">
                    <a:latin typeface="Calibri" pitchFamily="34" charset="0"/>
                  </a:defRPr>
                </a:lvl6pPr>
                <a:lvl7pPr>
                  <a:buFont typeface="Arial" charset="0"/>
                  <a:defRPr sz="2000">
                    <a:latin typeface="Calibri" pitchFamily="34" charset="0"/>
                  </a:defRPr>
                </a:lvl7pPr>
                <a:lvl8pPr>
                  <a:buFont typeface="Arial" charset="0"/>
                  <a:defRPr sz="2000">
                    <a:latin typeface="Calibri" pitchFamily="34" charset="0"/>
                  </a:defRPr>
                </a:lvl8pPr>
                <a:lvl9pPr>
                  <a:buFont typeface="Arial" charset="0"/>
                  <a:defRPr sz="2000">
                    <a:latin typeface="Calibri" pitchFamily="34" charset="0"/>
                  </a:defRPr>
                </a:lvl9pPr>
              </a:lstStyle>
              <a:p>
                <a:r>
                  <a:rPr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封装</a:t>
                </a:r>
                <a:endPara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127649" y="2246078"/>
                <a:ext cx="4752168" cy="291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defRPr/>
                </a:pPr>
                <a:r>
                  <a:rPr lang="zh-CN" altLang="en-US" sz="105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方正兰亭纤黑简体" pitchFamily="65" charset="-122"/>
                    <a:ea typeface="方正兰亭纤黑简体" pitchFamily="65" charset="-122"/>
                  </a:rPr>
                  <a:t>把大的功能模块进行封装，方便使用，减少主文件代码量</a:t>
                </a:r>
                <a:endParaRPr lang="en-US" altLang="zh-CN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简体" pitchFamily="65" charset="-122"/>
                  <a:ea typeface="方正兰亭纤黑简体" pitchFamily="65" charset="-122"/>
                </a:endParaRPr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6063171" y="2840459"/>
            <a:ext cx="719989" cy="769441"/>
            <a:chOff x="5607718" y="3120673"/>
            <a:chExt cx="826543" cy="883314"/>
          </a:xfrm>
          <a:effectLst/>
        </p:grpSpPr>
        <p:sp>
          <p:nvSpPr>
            <p:cNvPr id="38" name="椭圆 37"/>
            <p:cNvSpPr/>
            <p:nvPr/>
          </p:nvSpPr>
          <p:spPr>
            <a:xfrm>
              <a:off x="5607718" y="3154090"/>
              <a:ext cx="826543" cy="826543"/>
            </a:xfrm>
            <a:prstGeom prst="ellipse">
              <a:avLst/>
            </a:prstGeom>
            <a:noFill/>
            <a:ln w="12700" cmpd="sng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>
                <a:solidFill>
                  <a:srgbClr val="C89800"/>
                </a:solidFill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5695370" y="3224174"/>
              <a:ext cx="651237" cy="651235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28575" cmpd="sng">
              <a:solidFill>
                <a:schemeClr val="accent5">
                  <a:lumMod val="60000"/>
                  <a:lumOff val="40000"/>
                </a:schemeClr>
              </a:solidFill>
              <a:round/>
              <a:headEnd/>
              <a:tailEnd/>
            </a:ln>
            <a:effectLst/>
          </p:spPr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89800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743227" y="3120673"/>
              <a:ext cx="572683" cy="8833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smtClean="0">
                  <a:solidFill>
                    <a:schemeClr val="bg1"/>
                  </a:solidFill>
                  <a:latin typeface="Arial" pitchFamily="34" charset="0"/>
                  <a:ea typeface="Arial Unicode MS" pitchFamily="34" charset="-122"/>
                  <a:cs typeface="Arial" pitchFamily="34" charset="0"/>
                </a:rPr>
                <a:t>2</a:t>
              </a:r>
              <a:endParaRPr lang="zh-CN" altLang="en-US" sz="4400" b="1" dirty="0">
                <a:solidFill>
                  <a:schemeClr val="bg1"/>
                </a:solidFill>
                <a:latin typeface="Arial" pitchFamily="34" charset="0"/>
                <a:ea typeface="Arial Unicode MS" pitchFamily="34" charset="-122"/>
                <a:cs typeface="Arial" pitchFamily="34" charset="0"/>
              </a:endParaRPr>
            </a:p>
          </p:txBody>
        </p: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xmlns="" id="{F98D120C-8693-4A9E-B1DD-973967509696}"/>
              </a:ext>
            </a:extLst>
          </p:cNvPr>
          <p:cNvSpPr txBox="1"/>
          <p:nvPr/>
        </p:nvSpPr>
        <p:spPr>
          <a:xfrm>
            <a:off x="467544" y="-20538"/>
            <a:ext cx="215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总结与分析</a:t>
            </a:r>
            <a:endParaRPr lang="zh-CN" alt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0579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9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844468" y="1410366"/>
            <a:ext cx="2111908" cy="616647"/>
            <a:chOff x="5844468" y="1538244"/>
            <a:chExt cx="2111908" cy="616647"/>
          </a:xfrm>
        </p:grpSpPr>
        <p:sp>
          <p:nvSpPr>
            <p:cNvPr id="5" name="Line 19"/>
            <p:cNvSpPr>
              <a:spLocks noChangeShapeType="1"/>
            </p:cNvSpPr>
            <p:nvPr/>
          </p:nvSpPr>
          <p:spPr bwMode="auto">
            <a:xfrm flipH="1">
              <a:off x="5844468" y="1843568"/>
              <a:ext cx="2111908" cy="0"/>
            </a:xfrm>
            <a:prstGeom prst="line">
              <a:avLst/>
            </a:prstGeom>
            <a:noFill/>
            <a:ln w="19050">
              <a:solidFill>
                <a:schemeClr val="bg1">
                  <a:lumMod val="65000"/>
                </a:schemeClr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" name="TextBox 19"/>
            <p:cNvSpPr txBox="1">
              <a:spLocks noChangeArrowheads="1"/>
            </p:cNvSpPr>
            <p:nvPr/>
          </p:nvSpPr>
          <p:spPr bwMode="auto">
            <a:xfrm>
              <a:off x="6405677" y="1538244"/>
              <a:ext cx="151858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中黑_GBK" pitchFamily="2" charset="-122"/>
                  <a:ea typeface="方正兰亭中黑_GBK" pitchFamily="2" charset="-122"/>
                  <a:cs typeface="宋体" pitchFamily="2" charset="-122"/>
                </a:rPr>
                <a:t>时间安排</a:t>
              </a:r>
              <a:endPara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中黑_GBK" pitchFamily="2" charset="-122"/>
                <a:ea typeface="方正兰亭中黑_GBK" pitchFamily="2" charset="-122"/>
                <a:cs typeface="宋体" pitchFamily="2" charset="-122"/>
              </a:endParaRPr>
            </a:p>
          </p:txBody>
        </p:sp>
        <p:sp>
          <p:nvSpPr>
            <p:cNvPr id="7" name="TextBox 20"/>
            <p:cNvSpPr txBox="1"/>
            <p:nvPr/>
          </p:nvSpPr>
          <p:spPr bwMode="auto">
            <a:xfrm>
              <a:off x="6182933" y="1900975"/>
              <a:ext cx="1773443" cy="253916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just">
                <a:defRPr/>
              </a:pPr>
              <a:r>
                <a:rPr lang="zh-CN" altLang="en-US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简体" pitchFamily="65" charset="-122"/>
                  <a:ea typeface="方正兰亭纤黑简体" pitchFamily="65" charset="-122"/>
                </a:rPr>
                <a:t>合理安排时间</a:t>
              </a:r>
              <a:r>
                <a:rPr lang="zh-CN" altLang="en-US" sz="105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简体" pitchFamily="65" charset="-122"/>
                  <a:ea typeface="方正兰亭纤黑简体" pitchFamily="65" charset="-122"/>
                </a:rPr>
                <a:t>，提前完成</a:t>
              </a:r>
              <a:endPara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986614" y="1470352"/>
            <a:ext cx="2127013" cy="598870"/>
            <a:chOff x="986614" y="1598230"/>
            <a:chExt cx="2127013" cy="598870"/>
          </a:xfrm>
        </p:grpSpPr>
        <p:sp>
          <p:nvSpPr>
            <p:cNvPr id="12" name="Line 17"/>
            <p:cNvSpPr>
              <a:spLocks noChangeShapeType="1"/>
            </p:cNvSpPr>
            <p:nvPr/>
          </p:nvSpPr>
          <p:spPr bwMode="auto">
            <a:xfrm>
              <a:off x="1000325" y="1903553"/>
              <a:ext cx="2113302" cy="0"/>
            </a:xfrm>
            <a:prstGeom prst="line">
              <a:avLst/>
            </a:prstGeom>
            <a:noFill/>
            <a:ln w="19050">
              <a:solidFill>
                <a:schemeClr val="bg1">
                  <a:lumMod val="65000"/>
                </a:schemeClr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TextBox 19"/>
            <p:cNvSpPr txBox="1">
              <a:spLocks noChangeArrowheads="1"/>
            </p:cNvSpPr>
            <p:nvPr/>
          </p:nvSpPr>
          <p:spPr bwMode="auto">
            <a:xfrm>
              <a:off x="986614" y="1598230"/>
              <a:ext cx="151858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中黑_GBK" pitchFamily="2" charset="-122"/>
                  <a:ea typeface="方正兰亭中黑_GBK" pitchFamily="2" charset="-122"/>
                  <a:cs typeface="宋体" pitchFamily="2" charset="-122"/>
                </a:rPr>
                <a:t>学习方法</a:t>
              </a:r>
              <a:endParaRPr lang="zh-CN" altLang="en-US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中黑_GBK" pitchFamily="2" charset="-122"/>
                <a:ea typeface="方正兰亭中黑_GBK" pitchFamily="2" charset="-122"/>
                <a:cs typeface="宋体" pitchFamily="2" charset="-122"/>
              </a:endParaRPr>
            </a:p>
          </p:txBody>
        </p:sp>
        <p:sp>
          <p:nvSpPr>
            <p:cNvPr id="14" name="TextBox 20"/>
            <p:cNvSpPr txBox="1"/>
            <p:nvPr/>
          </p:nvSpPr>
          <p:spPr bwMode="auto">
            <a:xfrm>
              <a:off x="986614" y="1943184"/>
              <a:ext cx="1519067" cy="253916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just">
                <a:defRPr/>
              </a:pPr>
              <a:r>
                <a:rPr lang="zh-CN" altLang="en-US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简体" pitchFamily="65" charset="-122"/>
                  <a:ea typeface="方正兰亭纤黑简体" pitchFamily="65" charset="-122"/>
                </a:rPr>
                <a:t>打好基础，脚踏实地</a:t>
              </a:r>
              <a:endPara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sp>
        <p:nvSpPr>
          <p:cNvPr id="2" name="Rectangle 23"/>
          <p:cNvSpPr>
            <a:spLocks noChangeArrowheads="1"/>
          </p:cNvSpPr>
          <p:nvPr/>
        </p:nvSpPr>
        <p:spPr bwMode="auto">
          <a:xfrm>
            <a:off x="3823974" y="2549216"/>
            <a:ext cx="1303517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2000" smtClean="0">
                <a:solidFill>
                  <a:srgbClr val="7D7D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感受</a:t>
            </a:r>
            <a:endParaRPr lang="en-US" altLang="zh-CN" sz="2000" dirty="0">
              <a:solidFill>
                <a:srgbClr val="7D7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AutoShape 4"/>
          <p:cNvSpPr>
            <a:spLocks noChangeArrowheads="1"/>
          </p:cNvSpPr>
          <p:nvPr/>
        </p:nvSpPr>
        <p:spPr bwMode="gray">
          <a:xfrm rot="19367479">
            <a:off x="2730329" y="1252726"/>
            <a:ext cx="3306983" cy="3056338"/>
          </a:xfrm>
          <a:custGeom>
            <a:avLst/>
            <a:gdLst>
              <a:gd name="G0" fmla="+- 2978742 0 0"/>
              <a:gd name="G1" fmla="+- -2701147 0 0"/>
              <a:gd name="G2" fmla="+- 2978742 0 -2701147"/>
              <a:gd name="G3" fmla="+- 10800 0 0"/>
              <a:gd name="G4" fmla="+- 0 0 2978742"/>
              <a:gd name="T0" fmla="*/ 360 256 1"/>
              <a:gd name="T1" fmla="*/ 0 256 1"/>
              <a:gd name="G5" fmla="+- G2 T0 T1"/>
              <a:gd name="G6" fmla="?: G2 G2 G5"/>
              <a:gd name="G7" fmla="+- 0 0 G6"/>
              <a:gd name="G8" fmla="+- 7349 0 0"/>
              <a:gd name="G9" fmla="+- 0 0 -2701147"/>
              <a:gd name="G10" fmla="+- 7349 0 2700"/>
              <a:gd name="G11" fmla="cos G10 2978742"/>
              <a:gd name="G12" fmla="sin G10 2978742"/>
              <a:gd name="G13" fmla="cos 13500 2978742"/>
              <a:gd name="G14" fmla="sin 13500 2978742"/>
              <a:gd name="G15" fmla="+- G11 10800 0"/>
              <a:gd name="G16" fmla="+- G12 10800 0"/>
              <a:gd name="G17" fmla="+- G13 10800 0"/>
              <a:gd name="G18" fmla="+- G14 10800 0"/>
              <a:gd name="G19" fmla="*/ 7349 1 2"/>
              <a:gd name="G20" fmla="+- G19 5400 0"/>
              <a:gd name="G21" fmla="cos G20 2978742"/>
              <a:gd name="G22" fmla="sin G20 2978742"/>
              <a:gd name="G23" fmla="+- G21 10800 0"/>
              <a:gd name="G24" fmla="+- G12 G23 G22"/>
              <a:gd name="G25" fmla="+- G22 G23 G11"/>
              <a:gd name="G26" fmla="cos 10800 2978742"/>
              <a:gd name="G27" fmla="sin 10800 2978742"/>
              <a:gd name="G28" fmla="cos 7349 2978742"/>
              <a:gd name="G29" fmla="sin 7349 2978742"/>
              <a:gd name="G30" fmla="+- G26 10800 0"/>
              <a:gd name="G31" fmla="+- G27 10800 0"/>
              <a:gd name="G32" fmla="+- G28 10800 0"/>
              <a:gd name="G33" fmla="+- G29 10800 0"/>
              <a:gd name="G34" fmla="+- G19 5400 0"/>
              <a:gd name="G35" fmla="cos G34 -2701147"/>
              <a:gd name="G36" fmla="sin G34 -2701147"/>
              <a:gd name="G37" fmla="+/ -2701147 2978742 2"/>
              <a:gd name="T2" fmla="*/ 180 256 1"/>
              <a:gd name="T3" fmla="*/ 0 256 1"/>
              <a:gd name="G38" fmla="+- G37 T2 T3"/>
              <a:gd name="G39" fmla="?: G2 G37 G38"/>
              <a:gd name="G40" fmla="cos 10800 G39"/>
              <a:gd name="G41" fmla="sin 10800 G39"/>
              <a:gd name="G42" fmla="cos 7349 G39"/>
              <a:gd name="G43" fmla="sin 7349 G39"/>
              <a:gd name="G44" fmla="+- G40 10800 0"/>
              <a:gd name="G45" fmla="+- G41 10800 0"/>
              <a:gd name="G46" fmla="+- G42 10800 0"/>
              <a:gd name="G47" fmla="+- G43 10800 0"/>
              <a:gd name="G48" fmla="+- G35 10800 0"/>
              <a:gd name="G49" fmla="+- G36 10800 0"/>
              <a:gd name="T4" fmla="*/ 21592 w 21600"/>
              <a:gd name="T5" fmla="*/ 11199 h 21600"/>
              <a:gd name="T6" fmla="*/ 17626 w 21600"/>
              <a:gd name="T7" fmla="*/ 4820 h 21600"/>
              <a:gd name="T8" fmla="*/ 18143 w 21600"/>
              <a:gd name="T9" fmla="*/ 11071 h 21600"/>
              <a:gd name="T10" fmla="*/ 20270 w 21600"/>
              <a:gd name="T11" fmla="*/ 20420 h 21600"/>
              <a:gd name="T12" fmla="*/ 14012 w 21600"/>
              <a:gd name="T13" fmla="*/ 20372 h 21600"/>
              <a:gd name="T14" fmla="*/ 14061 w 21600"/>
              <a:gd name="T15" fmla="*/ 1411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15955" y="16037"/>
                </a:moveTo>
                <a:cubicBezTo>
                  <a:pt x="17358" y="14655"/>
                  <a:pt x="18149" y="12769"/>
                  <a:pt x="18149" y="10800"/>
                </a:cubicBezTo>
                <a:cubicBezTo>
                  <a:pt x="18149" y="9018"/>
                  <a:pt x="17501" y="7297"/>
                  <a:pt x="16328" y="5957"/>
                </a:cubicBezTo>
                <a:lnTo>
                  <a:pt x="18924" y="3683"/>
                </a:lnTo>
                <a:cubicBezTo>
                  <a:pt x="20649" y="5653"/>
                  <a:pt x="21600" y="8182"/>
                  <a:pt x="21600" y="10800"/>
                </a:cubicBezTo>
                <a:cubicBezTo>
                  <a:pt x="21600" y="13693"/>
                  <a:pt x="20438" y="16466"/>
                  <a:pt x="18376" y="18496"/>
                </a:cubicBezTo>
                <a:lnTo>
                  <a:pt x="20270" y="20420"/>
                </a:lnTo>
                <a:lnTo>
                  <a:pt x="14012" y="20372"/>
                </a:lnTo>
                <a:lnTo>
                  <a:pt x="14061" y="14113"/>
                </a:lnTo>
                <a:lnTo>
                  <a:pt x="15955" y="16037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175" cap="flat" cmpd="sng" algn="ctr">
            <a:noFill/>
            <a:prstDash val="solid"/>
          </a:ln>
          <a:effectLst/>
          <a:extLst/>
        </p:spPr>
        <p:txBody>
          <a:bodyPr lIns="0" rIns="0" anchor="ctr"/>
          <a:lstStyle/>
          <a:p>
            <a:pPr marL="0" marR="0" lvl="0" indent="0" algn="ctr" defTabSz="914400" eaLnBrk="1" fontAlgn="base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Impact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15" name="AutoShape 6"/>
          <p:cNvSpPr>
            <a:spLocks noChangeArrowheads="1"/>
          </p:cNvSpPr>
          <p:nvPr/>
        </p:nvSpPr>
        <p:spPr bwMode="gray">
          <a:xfrm rot="12146960">
            <a:off x="2963736" y="1221526"/>
            <a:ext cx="3307900" cy="3055491"/>
          </a:xfrm>
          <a:custGeom>
            <a:avLst/>
            <a:gdLst>
              <a:gd name="G0" fmla="+- 2978742 0 0"/>
              <a:gd name="G1" fmla="+- -2534030 0 0"/>
              <a:gd name="G2" fmla="+- 2978742 0 -2534030"/>
              <a:gd name="G3" fmla="+- 10800 0 0"/>
              <a:gd name="G4" fmla="+- 0 0 2978742"/>
              <a:gd name="T0" fmla="*/ 360 256 1"/>
              <a:gd name="T1" fmla="*/ 0 256 1"/>
              <a:gd name="G5" fmla="+- G2 T0 T1"/>
              <a:gd name="G6" fmla="?: G2 G2 G5"/>
              <a:gd name="G7" fmla="+- 0 0 G6"/>
              <a:gd name="G8" fmla="+- 7349 0 0"/>
              <a:gd name="G9" fmla="+- 0 0 -2534030"/>
              <a:gd name="G10" fmla="+- 7349 0 2700"/>
              <a:gd name="G11" fmla="cos G10 2978742"/>
              <a:gd name="G12" fmla="sin G10 2978742"/>
              <a:gd name="G13" fmla="cos 13500 2978742"/>
              <a:gd name="G14" fmla="sin 13500 2978742"/>
              <a:gd name="G15" fmla="+- G11 10800 0"/>
              <a:gd name="G16" fmla="+- G12 10800 0"/>
              <a:gd name="G17" fmla="+- G13 10800 0"/>
              <a:gd name="G18" fmla="+- G14 10800 0"/>
              <a:gd name="G19" fmla="*/ 7349 1 2"/>
              <a:gd name="G20" fmla="+- G19 5400 0"/>
              <a:gd name="G21" fmla="cos G20 2978742"/>
              <a:gd name="G22" fmla="sin G20 2978742"/>
              <a:gd name="G23" fmla="+- G21 10800 0"/>
              <a:gd name="G24" fmla="+- G12 G23 G22"/>
              <a:gd name="G25" fmla="+- G22 G23 G11"/>
              <a:gd name="G26" fmla="cos 10800 2978742"/>
              <a:gd name="G27" fmla="sin 10800 2978742"/>
              <a:gd name="G28" fmla="cos 7349 2978742"/>
              <a:gd name="G29" fmla="sin 7349 2978742"/>
              <a:gd name="G30" fmla="+- G26 10800 0"/>
              <a:gd name="G31" fmla="+- G27 10800 0"/>
              <a:gd name="G32" fmla="+- G28 10800 0"/>
              <a:gd name="G33" fmla="+- G29 10800 0"/>
              <a:gd name="G34" fmla="+- G19 5400 0"/>
              <a:gd name="G35" fmla="cos G34 -2534030"/>
              <a:gd name="G36" fmla="sin G34 -2534030"/>
              <a:gd name="G37" fmla="+/ -2534030 2978742 2"/>
              <a:gd name="T2" fmla="*/ 180 256 1"/>
              <a:gd name="T3" fmla="*/ 0 256 1"/>
              <a:gd name="G38" fmla="+- G37 T2 T3"/>
              <a:gd name="G39" fmla="?: G2 G37 G38"/>
              <a:gd name="G40" fmla="cos 10800 G39"/>
              <a:gd name="G41" fmla="sin 10800 G39"/>
              <a:gd name="G42" fmla="cos 7349 G39"/>
              <a:gd name="G43" fmla="sin 7349 G39"/>
              <a:gd name="G44" fmla="+- G40 10800 0"/>
              <a:gd name="G45" fmla="+- G41 10800 0"/>
              <a:gd name="G46" fmla="+- G42 10800 0"/>
              <a:gd name="G47" fmla="+- G43 10800 0"/>
              <a:gd name="G48" fmla="+- G35 10800 0"/>
              <a:gd name="G49" fmla="+- G36 10800 0"/>
              <a:gd name="T4" fmla="*/ 21581 w 21600"/>
              <a:gd name="T5" fmla="*/ 11439 h 21600"/>
              <a:gd name="T6" fmla="*/ 17885 w 21600"/>
              <a:gd name="T7" fmla="*/ 5130 h 21600"/>
              <a:gd name="T8" fmla="*/ 18136 w 21600"/>
              <a:gd name="T9" fmla="*/ 11234 h 21600"/>
              <a:gd name="T10" fmla="*/ 20270 w 21600"/>
              <a:gd name="T11" fmla="*/ 20420 h 21600"/>
              <a:gd name="T12" fmla="*/ 14012 w 21600"/>
              <a:gd name="T13" fmla="*/ 20372 h 21600"/>
              <a:gd name="T14" fmla="*/ 14061 w 21600"/>
              <a:gd name="T15" fmla="*/ 1411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15955" y="16037"/>
                </a:moveTo>
                <a:cubicBezTo>
                  <a:pt x="17358" y="14655"/>
                  <a:pt x="18149" y="12769"/>
                  <a:pt x="18149" y="10800"/>
                </a:cubicBezTo>
                <a:cubicBezTo>
                  <a:pt x="18149" y="9130"/>
                  <a:pt x="17580" y="7511"/>
                  <a:pt x="16538" y="6208"/>
                </a:cubicBezTo>
                <a:lnTo>
                  <a:pt x="19232" y="4052"/>
                </a:lnTo>
                <a:cubicBezTo>
                  <a:pt x="20765" y="5967"/>
                  <a:pt x="21600" y="8347"/>
                  <a:pt x="21600" y="10800"/>
                </a:cubicBezTo>
                <a:cubicBezTo>
                  <a:pt x="21600" y="13693"/>
                  <a:pt x="20438" y="16466"/>
                  <a:pt x="18376" y="18496"/>
                </a:cubicBezTo>
                <a:lnTo>
                  <a:pt x="20270" y="20420"/>
                </a:lnTo>
                <a:lnTo>
                  <a:pt x="14012" y="20372"/>
                </a:lnTo>
                <a:lnTo>
                  <a:pt x="14061" y="14113"/>
                </a:lnTo>
                <a:lnTo>
                  <a:pt x="15955" y="16037"/>
                </a:lnTo>
                <a:close/>
              </a:path>
            </a:pathLst>
          </a:custGeom>
          <a:solidFill>
            <a:schemeClr val="accent2"/>
          </a:solidFill>
          <a:ln w="3175" cap="flat" cmpd="sng" algn="ctr">
            <a:solidFill>
              <a:srgbClr val="EAEAEA"/>
            </a:solidFill>
            <a:prstDash val="solid"/>
          </a:ln>
          <a:effectLst/>
          <a:ex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22" name="AutoShape 5"/>
          <p:cNvSpPr>
            <a:spLocks noChangeArrowheads="1"/>
          </p:cNvSpPr>
          <p:nvPr/>
        </p:nvSpPr>
        <p:spPr bwMode="gray">
          <a:xfrm rot="5078397">
            <a:off x="2821784" y="1041770"/>
            <a:ext cx="3307899" cy="3055491"/>
          </a:xfrm>
          <a:custGeom>
            <a:avLst/>
            <a:gdLst>
              <a:gd name="G0" fmla="+- 2978742 0 0"/>
              <a:gd name="G1" fmla="+- -2701274 0 0"/>
              <a:gd name="G2" fmla="+- 2978742 0 -2701274"/>
              <a:gd name="G3" fmla="+- 10800 0 0"/>
              <a:gd name="G4" fmla="+- 0 0 2978742"/>
              <a:gd name="T0" fmla="*/ 360 256 1"/>
              <a:gd name="T1" fmla="*/ 0 256 1"/>
              <a:gd name="G5" fmla="+- G2 T0 T1"/>
              <a:gd name="G6" fmla="?: G2 G2 G5"/>
              <a:gd name="G7" fmla="+- 0 0 G6"/>
              <a:gd name="G8" fmla="+- 7349 0 0"/>
              <a:gd name="G9" fmla="+- 0 0 -2701274"/>
              <a:gd name="G10" fmla="+- 7349 0 2700"/>
              <a:gd name="G11" fmla="cos G10 2978742"/>
              <a:gd name="G12" fmla="sin G10 2978742"/>
              <a:gd name="G13" fmla="cos 13500 2978742"/>
              <a:gd name="G14" fmla="sin 13500 2978742"/>
              <a:gd name="G15" fmla="+- G11 10800 0"/>
              <a:gd name="G16" fmla="+- G12 10800 0"/>
              <a:gd name="G17" fmla="+- G13 10800 0"/>
              <a:gd name="G18" fmla="+- G14 10800 0"/>
              <a:gd name="G19" fmla="*/ 7349 1 2"/>
              <a:gd name="G20" fmla="+- G19 5400 0"/>
              <a:gd name="G21" fmla="cos G20 2978742"/>
              <a:gd name="G22" fmla="sin G20 2978742"/>
              <a:gd name="G23" fmla="+- G21 10800 0"/>
              <a:gd name="G24" fmla="+- G12 G23 G22"/>
              <a:gd name="G25" fmla="+- G22 G23 G11"/>
              <a:gd name="G26" fmla="cos 10800 2978742"/>
              <a:gd name="G27" fmla="sin 10800 2978742"/>
              <a:gd name="G28" fmla="cos 7349 2978742"/>
              <a:gd name="G29" fmla="sin 7349 2978742"/>
              <a:gd name="G30" fmla="+- G26 10800 0"/>
              <a:gd name="G31" fmla="+- G27 10800 0"/>
              <a:gd name="G32" fmla="+- G28 10800 0"/>
              <a:gd name="G33" fmla="+- G29 10800 0"/>
              <a:gd name="G34" fmla="+- G19 5400 0"/>
              <a:gd name="G35" fmla="cos G34 -2701274"/>
              <a:gd name="G36" fmla="sin G34 -2701274"/>
              <a:gd name="G37" fmla="+/ -2701274 2978742 2"/>
              <a:gd name="T2" fmla="*/ 180 256 1"/>
              <a:gd name="T3" fmla="*/ 0 256 1"/>
              <a:gd name="G38" fmla="+- G37 T2 T3"/>
              <a:gd name="G39" fmla="?: G2 G37 G38"/>
              <a:gd name="G40" fmla="cos 10800 G39"/>
              <a:gd name="G41" fmla="sin 10800 G39"/>
              <a:gd name="G42" fmla="cos 7349 G39"/>
              <a:gd name="G43" fmla="sin 7349 G39"/>
              <a:gd name="G44" fmla="+- G40 10800 0"/>
              <a:gd name="G45" fmla="+- G41 10800 0"/>
              <a:gd name="G46" fmla="+- G42 10800 0"/>
              <a:gd name="G47" fmla="+- G43 10800 0"/>
              <a:gd name="G48" fmla="+- G35 10800 0"/>
              <a:gd name="G49" fmla="+- G36 10800 0"/>
              <a:gd name="T4" fmla="*/ 21592 w 21600"/>
              <a:gd name="T5" fmla="*/ 11198 h 21600"/>
              <a:gd name="T6" fmla="*/ 17626 w 21600"/>
              <a:gd name="T7" fmla="*/ 4820 h 21600"/>
              <a:gd name="T8" fmla="*/ 18143 w 21600"/>
              <a:gd name="T9" fmla="*/ 11071 h 21600"/>
              <a:gd name="T10" fmla="*/ 20270 w 21600"/>
              <a:gd name="T11" fmla="*/ 20420 h 21600"/>
              <a:gd name="T12" fmla="*/ 14012 w 21600"/>
              <a:gd name="T13" fmla="*/ 20372 h 21600"/>
              <a:gd name="T14" fmla="*/ 14061 w 21600"/>
              <a:gd name="T15" fmla="*/ 1411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15955" y="16037"/>
                </a:moveTo>
                <a:cubicBezTo>
                  <a:pt x="17358" y="14655"/>
                  <a:pt x="18149" y="12769"/>
                  <a:pt x="18149" y="10800"/>
                </a:cubicBezTo>
                <a:cubicBezTo>
                  <a:pt x="18149" y="9018"/>
                  <a:pt x="17501" y="7297"/>
                  <a:pt x="16327" y="5957"/>
                </a:cubicBezTo>
                <a:lnTo>
                  <a:pt x="18923" y="3683"/>
                </a:lnTo>
                <a:cubicBezTo>
                  <a:pt x="20648" y="5652"/>
                  <a:pt x="21600" y="8181"/>
                  <a:pt x="21600" y="10800"/>
                </a:cubicBezTo>
                <a:cubicBezTo>
                  <a:pt x="21600" y="13693"/>
                  <a:pt x="20438" y="16466"/>
                  <a:pt x="18376" y="18496"/>
                </a:cubicBezTo>
                <a:lnTo>
                  <a:pt x="20270" y="20420"/>
                </a:lnTo>
                <a:lnTo>
                  <a:pt x="14012" y="20372"/>
                </a:lnTo>
                <a:lnTo>
                  <a:pt x="14061" y="14113"/>
                </a:lnTo>
                <a:lnTo>
                  <a:pt x="15955" y="16037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 w="3175" cap="flat" cmpd="sng" algn="ctr">
            <a:solidFill>
              <a:srgbClr val="2676FF">
                <a:lumMod val="20000"/>
                <a:lumOff val="80000"/>
              </a:srgbClr>
            </a:solidFill>
            <a:prstDash val="solid"/>
          </a:ln>
          <a:effectLst/>
          <a:extLst/>
        </p:spPr>
        <p:txBody>
          <a:bodyPr lIns="0" rIns="0" anchor="ctr"/>
          <a:lstStyle/>
          <a:p>
            <a:pPr marL="182563" marR="0" lvl="0" indent="-182563" defTabSz="914400" eaLnBrk="1" fontAlgn="base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zh-CN" altLang="en-US" sz="1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146910" y="4177644"/>
            <a:ext cx="2657644" cy="505181"/>
            <a:chOff x="5364810" y="3915309"/>
            <a:chExt cx="2657644" cy="505181"/>
          </a:xfrm>
        </p:grpSpPr>
        <p:sp>
          <p:nvSpPr>
            <p:cNvPr id="20" name="TextBox 19"/>
            <p:cNvSpPr txBox="1">
              <a:spLocks noChangeArrowheads="1"/>
            </p:cNvSpPr>
            <p:nvPr/>
          </p:nvSpPr>
          <p:spPr bwMode="auto">
            <a:xfrm>
              <a:off x="5934340" y="3915309"/>
              <a:ext cx="151858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方正兰亭中黑_GBK" pitchFamily="2" charset="-122"/>
                  <a:ea typeface="方正兰亭中黑_GBK" pitchFamily="2" charset="-122"/>
                  <a:cs typeface="宋体" pitchFamily="2" charset="-122"/>
                </a:rPr>
                <a:t>学习态度</a:t>
              </a: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方正兰亭中黑_GBK" pitchFamily="2" charset="-122"/>
                <a:ea typeface="方正兰亭中黑_GBK" pitchFamily="2" charset="-122"/>
                <a:cs typeface="宋体" pitchFamily="2" charset="-122"/>
              </a:endParaRPr>
            </a:p>
          </p:txBody>
        </p:sp>
        <p:sp>
          <p:nvSpPr>
            <p:cNvPr id="21" name="TextBox 20"/>
            <p:cNvSpPr txBox="1"/>
            <p:nvPr/>
          </p:nvSpPr>
          <p:spPr bwMode="auto">
            <a:xfrm>
              <a:off x="5364810" y="4166574"/>
              <a:ext cx="2657644" cy="253916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>
                <a:defRPr/>
              </a:pPr>
              <a:r>
                <a:rPr lang="zh-CN" altLang="en-US" sz="105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纤黑简体" pitchFamily="65" charset="-122"/>
                  <a:ea typeface="方正兰亭纤黑简体" pitchFamily="65" charset="-122"/>
                </a:rPr>
                <a:t>实事求是，敢于尝试</a:t>
              </a:r>
              <a:endPara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纤黑简体" pitchFamily="65" charset="-122"/>
                <a:ea typeface="方正兰亭纤黑简体" pitchFamily="65" charset="-122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F027CFB4-3DB3-41CC-A96D-DE07157EAC34}"/>
              </a:ext>
            </a:extLst>
          </p:cNvPr>
          <p:cNvSpPr txBox="1"/>
          <p:nvPr/>
        </p:nvSpPr>
        <p:spPr>
          <a:xfrm>
            <a:off x="467544" y="-20538"/>
            <a:ext cx="215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感受</a:t>
            </a:r>
            <a:endParaRPr lang="zh-CN" alt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3384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-622431" y="-511446"/>
            <a:ext cx="2637494" cy="150591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2"/>
          <p:cNvSpPr/>
          <p:nvPr/>
        </p:nvSpPr>
        <p:spPr>
          <a:xfrm rot="5400000">
            <a:off x="-335752" y="1125526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2"/>
          <p:cNvSpPr/>
          <p:nvPr/>
        </p:nvSpPr>
        <p:spPr>
          <a:xfrm rot="5400000">
            <a:off x="440446" y="1590202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2"/>
          <p:cNvSpPr/>
          <p:nvPr/>
        </p:nvSpPr>
        <p:spPr>
          <a:xfrm rot="5400000">
            <a:off x="315136" y="412526"/>
            <a:ext cx="1302985" cy="65026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2"/>
          <p:cNvSpPr/>
          <p:nvPr/>
        </p:nvSpPr>
        <p:spPr>
          <a:xfrm rot="5400000">
            <a:off x="906560" y="1928305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2"/>
          <p:cNvSpPr/>
          <p:nvPr/>
        </p:nvSpPr>
        <p:spPr>
          <a:xfrm rot="5400000">
            <a:off x="906560" y="2456469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2"/>
          <p:cNvSpPr/>
          <p:nvPr/>
        </p:nvSpPr>
        <p:spPr>
          <a:xfrm rot="5400000">
            <a:off x="440446" y="2391946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2"/>
          <p:cNvSpPr/>
          <p:nvPr/>
        </p:nvSpPr>
        <p:spPr>
          <a:xfrm rot="5400000">
            <a:off x="367402" y="3265808"/>
            <a:ext cx="1094318" cy="54612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2"/>
          <p:cNvSpPr/>
          <p:nvPr/>
        </p:nvSpPr>
        <p:spPr>
          <a:xfrm rot="5400000">
            <a:off x="486335" y="4257951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2"/>
          <p:cNvSpPr/>
          <p:nvPr/>
        </p:nvSpPr>
        <p:spPr>
          <a:xfrm rot="5400000">
            <a:off x="-335752" y="4444812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2"/>
          <p:cNvSpPr/>
          <p:nvPr/>
        </p:nvSpPr>
        <p:spPr>
          <a:xfrm rot="5400000">
            <a:off x="486335" y="4918502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2"/>
          <p:cNvSpPr/>
          <p:nvPr/>
        </p:nvSpPr>
        <p:spPr>
          <a:xfrm rot="5400000">
            <a:off x="795492" y="4608759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2"/>
          <p:cNvSpPr/>
          <p:nvPr/>
        </p:nvSpPr>
        <p:spPr>
          <a:xfrm rot="5400000">
            <a:off x="1106720" y="4305215"/>
            <a:ext cx="611216" cy="3050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"/>
          <p:cNvSpPr/>
          <p:nvPr/>
        </p:nvSpPr>
        <p:spPr>
          <a:xfrm rot="5400000">
            <a:off x="1104649" y="3687800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"/>
          <p:cNvSpPr/>
          <p:nvPr/>
        </p:nvSpPr>
        <p:spPr>
          <a:xfrm rot="5400000">
            <a:off x="-233773" y="3135261"/>
            <a:ext cx="935087" cy="4675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"/>
          <p:cNvSpPr/>
          <p:nvPr/>
        </p:nvSpPr>
        <p:spPr>
          <a:xfrm rot="5400000">
            <a:off x="-457281" y="119735"/>
            <a:ext cx="1829122" cy="9145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"/>
          <p:cNvSpPr/>
          <p:nvPr/>
        </p:nvSpPr>
        <p:spPr>
          <a:xfrm rot="5400000">
            <a:off x="151528" y="1502693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"/>
          <p:cNvSpPr/>
          <p:nvPr/>
        </p:nvSpPr>
        <p:spPr>
          <a:xfrm rot="5400000">
            <a:off x="151528" y="2523478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"/>
          <p:cNvSpPr/>
          <p:nvPr/>
        </p:nvSpPr>
        <p:spPr>
          <a:xfrm rot="5400000">
            <a:off x="-75391" y="3863968"/>
            <a:ext cx="957086" cy="4776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2"/>
          <p:cNvSpPr/>
          <p:nvPr/>
        </p:nvSpPr>
        <p:spPr>
          <a:xfrm rot="5400000">
            <a:off x="1306481" y="1479337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2"/>
          <p:cNvSpPr/>
          <p:nvPr/>
        </p:nvSpPr>
        <p:spPr>
          <a:xfrm rot="5400000">
            <a:off x="-700570" y="1070967"/>
            <a:ext cx="2571422" cy="128327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2"/>
          <p:cNvSpPr/>
          <p:nvPr/>
        </p:nvSpPr>
        <p:spPr>
          <a:xfrm rot="5400000">
            <a:off x="-407031" y="2913873"/>
            <a:ext cx="1398922" cy="6981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2"/>
          <p:cNvSpPr/>
          <p:nvPr/>
        </p:nvSpPr>
        <p:spPr>
          <a:xfrm rot="5400000">
            <a:off x="361002" y="4020142"/>
            <a:ext cx="1092871" cy="54540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2"/>
          <p:cNvSpPr/>
          <p:nvPr/>
        </p:nvSpPr>
        <p:spPr>
          <a:xfrm rot="5400000">
            <a:off x="1277524" y="3061881"/>
            <a:ext cx="546433" cy="27270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2"/>
          <p:cNvSpPr/>
          <p:nvPr/>
        </p:nvSpPr>
        <p:spPr>
          <a:xfrm rot="5400000">
            <a:off x="1747240" y="2233233"/>
            <a:ext cx="302735" cy="15108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2"/>
          <p:cNvSpPr/>
          <p:nvPr/>
        </p:nvSpPr>
        <p:spPr>
          <a:xfrm rot="5400000">
            <a:off x="1687430" y="2829651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2"/>
          <p:cNvSpPr/>
          <p:nvPr/>
        </p:nvSpPr>
        <p:spPr>
          <a:xfrm rot="5400000">
            <a:off x="1501312" y="4527089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2"/>
          <p:cNvSpPr/>
          <p:nvPr/>
        </p:nvSpPr>
        <p:spPr>
          <a:xfrm rot="5400000">
            <a:off x="1164999" y="5043965"/>
            <a:ext cx="428960" cy="21407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2"/>
          <p:cNvSpPr/>
          <p:nvPr/>
        </p:nvSpPr>
        <p:spPr>
          <a:xfrm rot="5400000">
            <a:off x="-470723" y="2550230"/>
            <a:ext cx="1882895" cy="94145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2"/>
          <p:cNvSpPr/>
          <p:nvPr/>
        </p:nvSpPr>
        <p:spPr>
          <a:xfrm rot="5400000">
            <a:off x="197724" y="4516526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2"/>
          <p:cNvSpPr/>
          <p:nvPr/>
        </p:nvSpPr>
        <p:spPr>
          <a:xfrm rot="5400000">
            <a:off x="176184" y="1235392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2"/>
          <p:cNvSpPr/>
          <p:nvPr/>
        </p:nvSpPr>
        <p:spPr>
          <a:xfrm rot="5400000">
            <a:off x="1184628" y="2196878"/>
            <a:ext cx="528165" cy="26408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矩形 2"/>
          <p:cNvSpPr/>
          <p:nvPr/>
        </p:nvSpPr>
        <p:spPr>
          <a:xfrm rot="5400000">
            <a:off x="1226534" y="542473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矩形 2"/>
          <p:cNvSpPr/>
          <p:nvPr/>
        </p:nvSpPr>
        <p:spPr>
          <a:xfrm rot="16200000">
            <a:off x="7402359" y="1913156"/>
            <a:ext cx="2340562" cy="117028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2"/>
          <p:cNvSpPr/>
          <p:nvPr/>
        </p:nvSpPr>
        <p:spPr>
          <a:xfrm rot="16200000">
            <a:off x="8150524" y="3620765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2"/>
          <p:cNvSpPr/>
          <p:nvPr/>
        </p:nvSpPr>
        <p:spPr>
          <a:xfrm rot="16200000">
            <a:off x="7913119" y="3425486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2"/>
          <p:cNvSpPr/>
          <p:nvPr/>
        </p:nvSpPr>
        <p:spPr>
          <a:xfrm rot="16200000">
            <a:off x="7539660" y="4355011"/>
            <a:ext cx="1302985" cy="65026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2"/>
          <p:cNvSpPr/>
          <p:nvPr/>
        </p:nvSpPr>
        <p:spPr>
          <a:xfrm rot="16200000">
            <a:off x="7704062" y="3216430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2"/>
          <p:cNvSpPr/>
          <p:nvPr/>
        </p:nvSpPr>
        <p:spPr>
          <a:xfrm rot="16200000">
            <a:off x="7704062" y="2688266"/>
            <a:ext cx="547159" cy="2730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2"/>
          <p:cNvSpPr/>
          <p:nvPr/>
        </p:nvSpPr>
        <p:spPr>
          <a:xfrm rot="16200000">
            <a:off x="7913119" y="2623742"/>
            <a:ext cx="804216" cy="40210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2"/>
          <p:cNvSpPr/>
          <p:nvPr/>
        </p:nvSpPr>
        <p:spPr>
          <a:xfrm rot="16200000">
            <a:off x="7696061" y="1605865"/>
            <a:ext cx="1094318" cy="54612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矩形 2"/>
          <p:cNvSpPr/>
          <p:nvPr/>
        </p:nvSpPr>
        <p:spPr>
          <a:xfrm rot="16200000">
            <a:off x="8051961" y="850689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2"/>
          <p:cNvSpPr/>
          <p:nvPr/>
        </p:nvSpPr>
        <p:spPr>
          <a:xfrm rot="16200000">
            <a:off x="8150524" y="301479"/>
            <a:ext cx="1343009" cy="671506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2"/>
          <p:cNvSpPr/>
          <p:nvPr/>
        </p:nvSpPr>
        <p:spPr>
          <a:xfrm rot="16200000">
            <a:off x="8051961" y="190138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2"/>
          <p:cNvSpPr/>
          <p:nvPr/>
        </p:nvSpPr>
        <p:spPr>
          <a:xfrm rot="16200000">
            <a:off x="7742804" y="499881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2"/>
          <p:cNvSpPr/>
          <p:nvPr/>
        </p:nvSpPr>
        <p:spPr>
          <a:xfrm rot="16200000">
            <a:off x="7439845" y="807552"/>
            <a:ext cx="611216" cy="3050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2"/>
          <p:cNvSpPr/>
          <p:nvPr/>
        </p:nvSpPr>
        <p:spPr>
          <a:xfrm rot="16200000">
            <a:off x="7433647" y="1420840"/>
            <a:ext cx="619485" cy="30915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2"/>
          <p:cNvSpPr/>
          <p:nvPr/>
        </p:nvSpPr>
        <p:spPr>
          <a:xfrm rot="16200000">
            <a:off x="8456467" y="1814992"/>
            <a:ext cx="935087" cy="4675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2"/>
          <p:cNvSpPr/>
          <p:nvPr/>
        </p:nvSpPr>
        <p:spPr>
          <a:xfrm rot="16200000">
            <a:off x="7785940" y="4383500"/>
            <a:ext cx="1829122" cy="9145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2"/>
          <p:cNvSpPr/>
          <p:nvPr/>
        </p:nvSpPr>
        <p:spPr>
          <a:xfrm rot="16200000">
            <a:off x="8427737" y="3626393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2"/>
          <p:cNvSpPr/>
          <p:nvPr/>
        </p:nvSpPr>
        <p:spPr>
          <a:xfrm rot="16200000">
            <a:off x="8427737" y="2605608"/>
            <a:ext cx="578516" cy="28871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007DA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2"/>
          <p:cNvSpPr/>
          <p:nvPr/>
        </p:nvSpPr>
        <p:spPr>
          <a:xfrm rot="16200000">
            <a:off x="8276086" y="1076191"/>
            <a:ext cx="957086" cy="4776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2"/>
          <p:cNvSpPr/>
          <p:nvPr/>
        </p:nvSpPr>
        <p:spPr>
          <a:xfrm rot="16200000">
            <a:off x="7491229" y="3814035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矩形 2"/>
          <p:cNvSpPr/>
          <p:nvPr/>
        </p:nvSpPr>
        <p:spPr>
          <a:xfrm rot="16200000">
            <a:off x="7286929" y="3063551"/>
            <a:ext cx="2571422" cy="1283279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2"/>
          <p:cNvSpPr/>
          <p:nvPr/>
        </p:nvSpPr>
        <p:spPr>
          <a:xfrm rot="16200000">
            <a:off x="8165890" y="1805786"/>
            <a:ext cx="1398922" cy="69813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矩形 2"/>
          <p:cNvSpPr/>
          <p:nvPr/>
        </p:nvSpPr>
        <p:spPr>
          <a:xfrm rot="16200000">
            <a:off x="7703908" y="852253"/>
            <a:ext cx="1092871" cy="54540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矩形 2"/>
          <p:cNvSpPr/>
          <p:nvPr/>
        </p:nvSpPr>
        <p:spPr>
          <a:xfrm rot="16200000">
            <a:off x="7135069" y="4083577"/>
            <a:ext cx="546433" cy="27270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2"/>
          <p:cNvSpPr/>
          <p:nvPr/>
        </p:nvSpPr>
        <p:spPr>
          <a:xfrm rot="16200000">
            <a:off x="7258114" y="1919896"/>
            <a:ext cx="302735" cy="151081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2"/>
          <p:cNvSpPr/>
          <p:nvPr/>
        </p:nvSpPr>
        <p:spPr>
          <a:xfrm rot="16200000">
            <a:off x="7281990" y="2426460"/>
            <a:ext cx="360071" cy="17969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2"/>
          <p:cNvSpPr/>
          <p:nvPr/>
        </p:nvSpPr>
        <p:spPr>
          <a:xfrm rot="16200000">
            <a:off x="7396060" y="760750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2"/>
          <p:cNvSpPr/>
          <p:nvPr/>
        </p:nvSpPr>
        <p:spPr>
          <a:xfrm rot="16200000">
            <a:off x="7563822" y="159758"/>
            <a:ext cx="428960" cy="21407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2"/>
          <p:cNvSpPr/>
          <p:nvPr/>
        </p:nvSpPr>
        <p:spPr>
          <a:xfrm rot="16200000">
            <a:off x="7745609" y="1926117"/>
            <a:ext cx="1882895" cy="94145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2"/>
          <p:cNvSpPr/>
          <p:nvPr/>
        </p:nvSpPr>
        <p:spPr>
          <a:xfrm rot="16200000">
            <a:off x="8071565" y="457024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2"/>
          <p:cNvSpPr/>
          <p:nvPr/>
        </p:nvSpPr>
        <p:spPr>
          <a:xfrm rot="16200000">
            <a:off x="8093105" y="3738158"/>
            <a:ext cx="888492" cy="44424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2"/>
          <p:cNvSpPr/>
          <p:nvPr/>
        </p:nvSpPr>
        <p:spPr>
          <a:xfrm rot="16200000">
            <a:off x="7444988" y="2956836"/>
            <a:ext cx="528165" cy="26408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3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2"/>
          <p:cNvSpPr/>
          <p:nvPr/>
        </p:nvSpPr>
        <p:spPr>
          <a:xfrm rot="16200000">
            <a:off x="7670838" y="4745366"/>
            <a:ext cx="260409" cy="12995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2"/>
          <p:cNvSpPr/>
          <p:nvPr/>
        </p:nvSpPr>
        <p:spPr>
          <a:xfrm rot="16200000">
            <a:off x="6602252" y="1252110"/>
            <a:ext cx="221029" cy="110305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2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2"/>
          <p:cNvSpPr/>
          <p:nvPr/>
        </p:nvSpPr>
        <p:spPr>
          <a:xfrm rot="16200000">
            <a:off x="6789362" y="863370"/>
            <a:ext cx="346918" cy="17313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2"/>
          <p:cNvSpPr/>
          <p:nvPr/>
        </p:nvSpPr>
        <p:spPr>
          <a:xfrm rot="5400000">
            <a:off x="2373847" y="3995607"/>
            <a:ext cx="151366" cy="75540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2"/>
          <p:cNvSpPr/>
          <p:nvPr/>
        </p:nvSpPr>
        <p:spPr>
          <a:xfrm rot="5400000">
            <a:off x="2143823" y="4294172"/>
            <a:ext cx="223729" cy="111653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bg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矩形 2"/>
          <p:cNvSpPr/>
          <p:nvPr/>
        </p:nvSpPr>
        <p:spPr>
          <a:xfrm rot="5400000">
            <a:off x="954577" y="553142"/>
            <a:ext cx="2388807" cy="1192144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矩形 2"/>
          <p:cNvSpPr/>
          <p:nvPr/>
        </p:nvSpPr>
        <p:spPr>
          <a:xfrm rot="16200000" flipH="1">
            <a:off x="5815089" y="1807217"/>
            <a:ext cx="4052969" cy="2147308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矩形 2"/>
          <p:cNvSpPr/>
          <p:nvPr/>
        </p:nvSpPr>
        <p:spPr>
          <a:xfrm rot="16200000" flipH="1">
            <a:off x="5726344" y="181545"/>
            <a:ext cx="2384235" cy="118986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矩形 2"/>
          <p:cNvSpPr/>
          <p:nvPr/>
        </p:nvSpPr>
        <p:spPr>
          <a:xfrm rot="16200000">
            <a:off x="6556517" y="2723944"/>
            <a:ext cx="3610375" cy="1805192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rgbClr val="EEECE1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矩形 2"/>
          <p:cNvSpPr/>
          <p:nvPr/>
        </p:nvSpPr>
        <p:spPr>
          <a:xfrm rot="16200000">
            <a:off x="6187228" y="3832378"/>
            <a:ext cx="940772" cy="470387"/>
          </a:xfrm>
          <a:custGeom>
            <a:avLst/>
            <a:gdLst/>
            <a:ahLst/>
            <a:cxnLst/>
            <a:rect l="l" t="t" r="r" b="b"/>
            <a:pathLst>
              <a:path w="421675" h="210838">
                <a:moveTo>
                  <a:pt x="210838" y="0"/>
                </a:moveTo>
                <a:lnTo>
                  <a:pt x="421675" y="210838"/>
                </a:lnTo>
                <a:lnTo>
                  <a:pt x="0" y="210838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684759" y="1595330"/>
            <a:ext cx="5774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感谢您的观看</a:t>
            </a:r>
          </a:p>
        </p:txBody>
      </p:sp>
      <p:sp>
        <p:nvSpPr>
          <p:cNvPr id="118" name="TextBox 4">
            <a:extLst>
              <a:ext uri="{FF2B5EF4-FFF2-40B4-BE49-F238E27FC236}">
                <a16:creationId xmlns:a16="http://schemas.microsoft.com/office/drawing/2014/main" xmlns="" id="{5DEECCAA-D6F1-4627-8080-79F9C1F9E23C}"/>
              </a:ext>
            </a:extLst>
          </p:cNvPr>
          <p:cNvSpPr txBox="1"/>
          <p:nvPr/>
        </p:nvSpPr>
        <p:spPr>
          <a:xfrm>
            <a:off x="3520496" y="2549305"/>
            <a:ext cx="3758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 for </a:t>
            </a:r>
            <a:r>
              <a:rPr lang="en-US" altLang="zh-CN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watching</a:t>
            </a:r>
            <a:endParaRPr lang="en-US" altLang="zh-CN" sz="1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930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9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0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1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hold">
                            <p:stCondLst>
                              <p:cond delay="1500"/>
                            </p:stCondLst>
                            <p:childTnLst>
                              <p:par>
                                <p:cTn id="286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8571"/>
                                  </p:iterate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88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3" fill="hold">
                            <p:stCondLst>
                              <p:cond delay="3929"/>
                            </p:stCondLst>
                            <p:childTnLst>
                              <p:par>
                                <p:cTn id="294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545"/>
                                  </p:iterate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9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9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9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9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0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4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0" dur="6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1" dur="6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2" presetID="2" presetClass="entr" presetSubtype="2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6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6" grpId="0" animBg="1"/>
      <p:bldP spid="119" grpId="0" animBg="1"/>
      <p:bldP spid="120" grpId="0" animBg="1"/>
      <p:bldP spid="123" grpId="0" animBg="1"/>
      <p:bldP spid="124" grpId="0" animBg="1"/>
      <p:bldP spid="5" grpId="0"/>
      <p:bldP spid="1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56639" y="-632373"/>
            <a:ext cx="2368153" cy="5789614"/>
            <a:chOff x="-56639" y="-632373"/>
            <a:chExt cx="2368153" cy="5789614"/>
          </a:xfrm>
        </p:grpSpPr>
        <p:sp>
          <p:nvSpPr>
            <p:cNvPr id="59" name="矩形 2"/>
            <p:cNvSpPr/>
            <p:nvPr/>
          </p:nvSpPr>
          <p:spPr>
            <a:xfrm rot="5400000">
              <a:off x="-585140" y="2039529"/>
              <a:ext cx="2340562" cy="117028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2"/>
            <p:cNvSpPr/>
            <p:nvPr/>
          </p:nvSpPr>
          <p:spPr>
            <a:xfrm rot="5400000">
              <a:off x="-335752" y="830698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2"/>
            <p:cNvSpPr/>
            <p:nvPr/>
          </p:nvSpPr>
          <p:spPr>
            <a:xfrm rot="5400000">
              <a:off x="440446" y="1295374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2"/>
            <p:cNvSpPr/>
            <p:nvPr/>
          </p:nvSpPr>
          <p:spPr>
            <a:xfrm rot="5400000">
              <a:off x="315136" y="117698"/>
              <a:ext cx="1302985" cy="65026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2"/>
            <p:cNvSpPr/>
            <p:nvPr/>
          </p:nvSpPr>
          <p:spPr>
            <a:xfrm rot="5400000">
              <a:off x="906560" y="1633477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2"/>
            <p:cNvSpPr/>
            <p:nvPr/>
          </p:nvSpPr>
          <p:spPr>
            <a:xfrm rot="5400000">
              <a:off x="906560" y="2161641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2"/>
            <p:cNvSpPr/>
            <p:nvPr/>
          </p:nvSpPr>
          <p:spPr>
            <a:xfrm rot="5400000">
              <a:off x="440446" y="2097118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2"/>
            <p:cNvSpPr/>
            <p:nvPr/>
          </p:nvSpPr>
          <p:spPr>
            <a:xfrm rot="5400000">
              <a:off x="367402" y="2970980"/>
              <a:ext cx="1094318" cy="54612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矩形 2"/>
            <p:cNvSpPr/>
            <p:nvPr/>
          </p:nvSpPr>
          <p:spPr>
            <a:xfrm rot="5400000">
              <a:off x="486335" y="3963123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矩形 2"/>
            <p:cNvSpPr/>
            <p:nvPr/>
          </p:nvSpPr>
          <p:spPr>
            <a:xfrm rot="5400000">
              <a:off x="-335752" y="4149984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2"/>
            <p:cNvSpPr/>
            <p:nvPr/>
          </p:nvSpPr>
          <p:spPr>
            <a:xfrm rot="5400000">
              <a:off x="486335" y="4623674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2"/>
            <p:cNvSpPr/>
            <p:nvPr/>
          </p:nvSpPr>
          <p:spPr>
            <a:xfrm rot="5400000">
              <a:off x="795492" y="4313931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2"/>
            <p:cNvSpPr/>
            <p:nvPr/>
          </p:nvSpPr>
          <p:spPr>
            <a:xfrm rot="5400000">
              <a:off x="1106720" y="4010387"/>
              <a:ext cx="611216" cy="30503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矩形 2"/>
            <p:cNvSpPr/>
            <p:nvPr/>
          </p:nvSpPr>
          <p:spPr>
            <a:xfrm rot="5400000">
              <a:off x="1104649" y="3392972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矩形 2"/>
            <p:cNvSpPr/>
            <p:nvPr/>
          </p:nvSpPr>
          <p:spPr>
            <a:xfrm rot="5400000">
              <a:off x="-233773" y="2840433"/>
              <a:ext cx="935087" cy="46754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矩形 2"/>
            <p:cNvSpPr/>
            <p:nvPr/>
          </p:nvSpPr>
          <p:spPr>
            <a:xfrm rot="5400000">
              <a:off x="-457281" y="-175093"/>
              <a:ext cx="1829122" cy="9145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2"/>
            <p:cNvSpPr/>
            <p:nvPr/>
          </p:nvSpPr>
          <p:spPr>
            <a:xfrm rot="5400000">
              <a:off x="151528" y="1207865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矩形 2"/>
            <p:cNvSpPr/>
            <p:nvPr/>
          </p:nvSpPr>
          <p:spPr>
            <a:xfrm rot="5400000">
              <a:off x="151528" y="2228650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2"/>
            <p:cNvSpPr/>
            <p:nvPr/>
          </p:nvSpPr>
          <p:spPr>
            <a:xfrm rot="5400000">
              <a:off x="-75391" y="3569140"/>
              <a:ext cx="957086" cy="4776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2"/>
            <p:cNvSpPr/>
            <p:nvPr/>
          </p:nvSpPr>
          <p:spPr>
            <a:xfrm rot="5400000">
              <a:off x="1306481" y="1184509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2"/>
            <p:cNvSpPr/>
            <p:nvPr/>
          </p:nvSpPr>
          <p:spPr>
            <a:xfrm rot="5400000">
              <a:off x="-700570" y="776139"/>
              <a:ext cx="2571422" cy="128327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2"/>
            <p:cNvSpPr/>
            <p:nvPr/>
          </p:nvSpPr>
          <p:spPr>
            <a:xfrm rot="5400000">
              <a:off x="-407031" y="2619045"/>
              <a:ext cx="1398922" cy="6981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2"/>
            <p:cNvSpPr/>
            <p:nvPr/>
          </p:nvSpPr>
          <p:spPr>
            <a:xfrm rot="5400000">
              <a:off x="361002" y="3725314"/>
              <a:ext cx="1092871" cy="54540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2"/>
            <p:cNvSpPr/>
            <p:nvPr/>
          </p:nvSpPr>
          <p:spPr>
            <a:xfrm rot="5400000">
              <a:off x="1277524" y="2767053"/>
              <a:ext cx="546433" cy="27270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2"/>
            <p:cNvSpPr/>
            <p:nvPr/>
          </p:nvSpPr>
          <p:spPr>
            <a:xfrm rot="5400000">
              <a:off x="1881487" y="2071264"/>
              <a:ext cx="302735" cy="15108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矩形 2"/>
            <p:cNvSpPr/>
            <p:nvPr/>
          </p:nvSpPr>
          <p:spPr>
            <a:xfrm rot="5400000">
              <a:off x="1687430" y="2534823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2"/>
            <p:cNvSpPr/>
            <p:nvPr/>
          </p:nvSpPr>
          <p:spPr>
            <a:xfrm rot="5400000">
              <a:off x="1501312" y="4232261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2"/>
            <p:cNvSpPr/>
            <p:nvPr/>
          </p:nvSpPr>
          <p:spPr>
            <a:xfrm rot="5400000">
              <a:off x="1164999" y="4749137"/>
              <a:ext cx="428960" cy="21407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矩形 2"/>
            <p:cNvSpPr/>
            <p:nvPr/>
          </p:nvSpPr>
          <p:spPr>
            <a:xfrm rot="5400000">
              <a:off x="-470723" y="2255402"/>
              <a:ext cx="1882895" cy="94145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2"/>
            <p:cNvSpPr/>
            <p:nvPr/>
          </p:nvSpPr>
          <p:spPr>
            <a:xfrm rot="5400000">
              <a:off x="197724" y="4221698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矩形 2"/>
            <p:cNvSpPr/>
            <p:nvPr/>
          </p:nvSpPr>
          <p:spPr>
            <a:xfrm rot="5400000">
              <a:off x="176184" y="940564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矩形 2"/>
            <p:cNvSpPr/>
            <p:nvPr/>
          </p:nvSpPr>
          <p:spPr>
            <a:xfrm rot="5400000">
              <a:off x="1184628" y="1902050"/>
              <a:ext cx="528165" cy="26408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矩形 2"/>
            <p:cNvSpPr/>
            <p:nvPr/>
          </p:nvSpPr>
          <p:spPr>
            <a:xfrm rot="5400000">
              <a:off x="1226534" y="247645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矩形 2"/>
            <p:cNvSpPr/>
            <p:nvPr/>
          </p:nvSpPr>
          <p:spPr>
            <a:xfrm rot="5400000">
              <a:off x="2143823" y="3999344"/>
              <a:ext cx="223729" cy="11165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779914" y="1166106"/>
            <a:ext cx="4464496" cy="3277199"/>
            <a:chOff x="611560" y="1735977"/>
            <a:chExt cx="5256584" cy="3277199"/>
          </a:xfrm>
        </p:grpSpPr>
        <p:cxnSp>
          <p:nvCxnSpPr>
            <p:cNvPr id="31" name="直接连接符 30"/>
            <p:cNvCxnSpPr/>
            <p:nvPr/>
          </p:nvCxnSpPr>
          <p:spPr>
            <a:xfrm>
              <a:off x="611560" y="1735977"/>
              <a:ext cx="4968552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611560" y="2555277"/>
              <a:ext cx="4392488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611560" y="3374577"/>
              <a:ext cx="4248472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611560" y="4193877"/>
              <a:ext cx="4464496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611560" y="5013176"/>
              <a:ext cx="5256584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Rectangle 11"/>
          <p:cNvSpPr>
            <a:spLocks noChangeArrowheads="1"/>
          </p:cNvSpPr>
          <p:nvPr/>
        </p:nvSpPr>
        <p:spPr bwMode="gray">
          <a:xfrm>
            <a:off x="4513278" y="1275606"/>
            <a:ext cx="2423096" cy="338554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tx2"/>
                </a:solidFill>
                <a:latin typeface="方正兰亭中黑_GBK" pitchFamily="2" charset="-122"/>
                <a:ea typeface="方正兰亭中黑_GBK" pitchFamily="2" charset="-122"/>
              </a:rPr>
              <a:t>效果展示</a:t>
            </a:r>
            <a:endParaRPr lang="zh-CN" altLang="en-US" sz="1600" dirty="0">
              <a:solidFill>
                <a:schemeClr val="tx2"/>
              </a:solidFill>
              <a:latin typeface="方正兰亭中黑_GBK" pitchFamily="2" charset="-122"/>
              <a:ea typeface="方正兰亭中黑_GBK" pitchFamily="2" charset="-122"/>
            </a:endParaRPr>
          </a:p>
        </p:txBody>
      </p:sp>
      <p:sp>
        <p:nvSpPr>
          <p:cNvPr id="52" name="Rectangle 11"/>
          <p:cNvSpPr>
            <a:spLocks noChangeArrowheads="1"/>
          </p:cNvSpPr>
          <p:nvPr/>
        </p:nvSpPr>
        <p:spPr bwMode="gray">
          <a:xfrm>
            <a:off x="4513278" y="2118216"/>
            <a:ext cx="2423096" cy="338554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tx2"/>
                </a:solidFill>
                <a:latin typeface="方正兰亭中黑_GBK" pitchFamily="2" charset="-122"/>
                <a:ea typeface="方正兰亭中黑_GBK" pitchFamily="2" charset="-122"/>
              </a:rPr>
              <a:t>技术详解</a:t>
            </a:r>
            <a:endParaRPr lang="zh-CN" altLang="en-US" sz="1600" dirty="0">
              <a:solidFill>
                <a:schemeClr val="tx2"/>
              </a:solidFill>
              <a:latin typeface="方正兰亭中黑_GBK" pitchFamily="2" charset="-122"/>
              <a:ea typeface="方正兰亭中黑_GBK" pitchFamily="2" charset="-122"/>
            </a:endParaRPr>
          </a:p>
        </p:txBody>
      </p:sp>
      <p:sp>
        <p:nvSpPr>
          <p:cNvPr id="55" name="Rectangle 11"/>
          <p:cNvSpPr>
            <a:spLocks noChangeArrowheads="1"/>
          </p:cNvSpPr>
          <p:nvPr/>
        </p:nvSpPr>
        <p:spPr bwMode="gray">
          <a:xfrm>
            <a:off x="4513278" y="2931790"/>
            <a:ext cx="2423096" cy="338554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tx2"/>
                </a:solidFill>
                <a:latin typeface="方正兰亭中黑_GBK" pitchFamily="2" charset="-122"/>
                <a:ea typeface="方正兰亭中黑_GBK" pitchFamily="2" charset="-122"/>
              </a:rPr>
              <a:t>遇到的问题</a:t>
            </a:r>
            <a:endParaRPr lang="zh-CN" altLang="en-US" sz="1600" dirty="0">
              <a:solidFill>
                <a:schemeClr val="tx2"/>
              </a:solidFill>
              <a:latin typeface="方正兰亭中黑_GBK" pitchFamily="2" charset="-122"/>
              <a:ea typeface="方正兰亭中黑_GBK" pitchFamily="2" charset="-122"/>
            </a:endParaRPr>
          </a:p>
        </p:txBody>
      </p:sp>
      <p:sp>
        <p:nvSpPr>
          <p:cNvPr id="58" name="Rectangle 11"/>
          <p:cNvSpPr>
            <a:spLocks noChangeArrowheads="1"/>
          </p:cNvSpPr>
          <p:nvPr/>
        </p:nvSpPr>
        <p:spPr bwMode="gray">
          <a:xfrm>
            <a:off x="4513278" y="3723878"/>
            <a:ext cx="2423096" cy="338554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tx2"/>
                </a:solidFill>
                <a:latin typeface="方正兰亭中黑_GBK" pitchFamily="2" charset="-122"/>
                <a:ea typeface="方正兰亭中黑_GBK" pitchFamily="2" charset="-122"/>
              </a:rPr>
              <a:t>总结与分析</a:t>
            </a:r>
            <a:endParaRPr lang="zh-CN" altLang="en-US" sz="1600" dirty="0">
              <a:solidFill>
                <a:schemeClr val="tx2"/>
              </a:solidFill>
              <a:latin typeface="方正兰亭中黑_GBK" pitchFamily="2" charset="-122"/>
              <a:ea typeface="方正兰亭中黑_GBK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707904" y="1191568"/>
            <a:ext cx="710599" cy="773822"/>
            <a:chOff x="550069" y="1100038"/>
            <a:chExt cx="710599" cy="773822"/>
          </a:xfrm>
        </p:grpSpPr>
        <p:sp>
          <p:nvSpPr>
            <p:cNvPr id="94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50069" y="1175365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Swiss911 XCm BT" pitchFamily="34" charset="0"/>
                </a:rPr>
                <a:t>01</a:t>
              </a:r>
              <a:endParaRPr lang="zh-CN" altLang="en-US" sz="3200" dirty="0">
                <a:solidFill>
                  <a:schemeClr val="bg1"/>
                </a:solidFill>
                <a:latin typeface="Swiss911 XCm BT" pitchFamily="34" charset="0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3707904" y="2010010"/>
            <a:ext cx="710599" cy="773822"/>
            <a:chOff x="550069" y="1100038"/>
            <a:chExt cx="710599" cy="773822"/>
          </a:xfrm>
        </p:grpSpPr>
        <p:sp>
          <p:nvSpPr>
            <p:cNvPr id="98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550069" y="1182919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Swiss911 XCm BT" pitchFamily="34" charset="0"/>
                </a:rPr>
                <a:t>02</a:t>
              </a:r>
              <a:endParaRPr lang="zh-CN" altLang="en-US" sz="3200" dirty="0">
                <a:solidFill>
                  <a:schemeClr val="bg1"/>
                </a:solidFill>
                <a:latin typeface="Swiss911 XCm BT" pitchFamily="34" charset="0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3707904" y="2825056"/>
            <a:ext cx="710599" cy="773822"/>
            <a:chOff x="550069" y="1100038"/>
            <a:chExt cx="710599" cy="773822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101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550069" y="1198061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Swiss911 XCm BT" pitchFamily="34" charset="0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Swiss911 XCm BT" pitchFamily="34" charset="0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3707904" y="3646912"/>
            <a:ext cx="710599" cy="773822"/>
            <a:chOff x="550069" y="1100038"/>
            <a:chExt cx="710599" cy="773822"/>
          </a:xfrm>
        </p:grpSpPr>
        <p:sp>
          <p:nvSpPr>
            <p:cNvPr id="104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50069" y="117700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Swiss911 XCm BT" pitchFamily="34" charset="0"/>
                </a:rPr>
                <a:t>04</a:t>
              </a:r>
              <a:endParaRPr lang="zh-CN" altLang="en-US" sz="3200" dirty="0">
                <a:solidFill>
                  <a:schemeClr val="bg1"/>
                </a:solidFill>
                <a:latin typeface="Swiss911 XCm BT" pitchFamily="34" charset="0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9D8AFEB7-0910-4526-9AAB-BE3729BE875F}"/>
              </a:ext>
            </a:extLst>
          </p:cNvPr>
          <p:cNvSpPr txBox="1"/>
          <p:nvPr/>
        </p:nvSpPr>
        <p:spPr>
          <a:xfrm>
            <a:off x="1587366" y="2154432"/>
            <a:ext cx="17015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dirty="0">
                <a:solidFill>
                  <a:schemeClr val="accent3">
                    <a:lumMod val="75000"/>
                  </a:schemeClr>
                </a:solidFill>
              </a:rPr>
              <a:t>目录</a:t>
            </a:r>
            <a:endParaRPr lang="en-US" altLang="zh-CN" sz="3600" dirty="0">
              <a:solidFill>
                <a:schemeClr val="accent3">
                  <a:lumMod val="75000"/>
                </a:schemeClr>
              </a:solidFill>
            </a:endParaRPr>
          </a:p>
          <a:p>
            <a:pPr algn="r"/>
            <a:r>
              <a:rPr lang="en-US" altLang="zh-CN" sz="2400" dirty="0">
                <a:solidFill>
                  <a:schemeClr val="accent3">
                    <a:lumMod val="75000"/>
                  </a:schemeClr>
                </a:solidFill>
              </a:rPr>
              <a:t>Contents</a:t>
            </a:r>
            <a:endParaRPr lang="zh-CN" altLang="en-US" sz="24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22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9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0"/>
                            </p:stCondLst>
                            <p:childTnLst>
                              <p:par>
                                <p:cTn id="2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900"/>
                            </p:stCondLst>
                            <p:childTnLst>
                              <p:par>
                                <p:cTn id="2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400"/>
                            </p:stCondLst>
                            <p:childTnLst>
                              <p:par>
                                <p:cTn id="3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900"/>
                            </p:stCondLst>
                            <p:childTnLst>
                              <p:par>
                                <p:cTn id="3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4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9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52" grpId="0"/>
      <p:bldP spid="55" grpId="0"/>
      <p:bldP spid="58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11"/>
          <p:cNvSpPr>
            <a:spLocks noChangeArrowheads="1"/>
          </p:cNvSpPr>
          <p:nvPr/>
        </p:nvSpPr>
        <p:spPr bwMode="gray">
          <a:xfrm>
            <a:off x="3661077" y="1978187"/>
            <a:ext cx="2423096" cy="40011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chemeClr val="tx2"/>
                </a:solidFill>
                <a:latin typeface="方正兰亭中黑_GBK" pitchFamily="2" charset="-122"/>
                <a:ea typeface="方正兰亭中黑_GBK" pitchFamily="2" charset="-122"/>
              </a:rPr>
              <a:t>效果展示</a:t>
            </a:r>
            <a:endParaRPr lang="zh-CN" altLang="en-US" sz="2000" dirty="0">
              <a:solidFill>
                <a:schemeClr val="tx2"/>
              </a:solidFill>
              <a:latin typeface="方正兰亭中黑_GBK" pitchFamily="2" charset="-122"/>
              <a:ea typeface="方正兰亭中黑_GBK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863408" y="1789656"/>
            <a:ext cx="710599" cy="773822"/>
            <a:chOff x="550069" y="1100038"/>
            <a:chExt cx="710599" cy="773822"/>
          </a:xfrm>
        </p:grpSpPr>
        <p:sp>
          <p:nvSpPr>
            <p:cNvPr id="94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50069" y="1175365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Swiss911 XCm BT" pitchFamily="34" charset="0"/>
                </a:rPr>
                <a:t>01</a:t>
              </a:r>
              <a:endParaRPr lang="zh-CN" altLang="en-US" sz="3200" dirty="0">
                <a:solidFill>
                  <a:schemeClr val="bg1"/>
                </a:solidFill>
                <a:latin typeface="Swiss911 XCm BT" pitchFamily="34" charset="0"/>
              </a:endParaRP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804188C2-E3C3-4FA8-8B25-B543541D774F}"/>
              </a:ext>
            </a:extLst>
          </p:cNvPr>
          <p:cNvCxnSpPr/>
          <p:nvPr/>
        </p:nvCxnSpPr>
        <p:spPr>
          <a:xfrm>
            <a:off x="3443390" y="2563478"/>
            <a:ext cx="288167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组合 96">
            <a:extLst>
              <a:ext uri="{FF2B5EF4-FFF2-40B4-BE49-F238E27FC236}">
                <a16:creationId xmlns:a16="http://schemas.microsoft.com/office/drawing/2014/main" xmlns="" id="{D2FB8AE1-F195-4189-8786-3AD381BCDBDC}"/>
              </a:ext>
            </a:extLst>
          </p:cNvPr>
          <p:cNvGrpSpPr/>
          <p:nvPr/>
        </p:nvGrpSpPr>
        <p:grpSpPr>
          <a:xfrm>
            <a:off x="-56139" y="-601220"/>
            <a:ext cx="2368153" cy="5789614"/>
            <a:chOff x="-56639" y="-632373"/>
            <a:chExt cx="2368153" cy="5789614"/>
          </a:xfrm>
        </p:grpSpPr>
        <p:sp>
          <p:nvSpPr>
            <p:cNvPr id="98" name="矩形 2">
              <a:extLst>
                <a:ext uri="{FF2B5EF4-FFF2-40B4-BE49-F238E27FC236}">
                  <a16:creationId xmlns:a16="http://schemas.microsoft.com/office/drawing/2014/main" xmlns="" id="{DE51A31F-4CC3-45E4-9A6F-6B9576F81657}"/>
                </a:ext>
              </a:extLst>
            </p:cNvPr>
            <p:cNvSpPr/>
            <p:nvPr/>
          </p:nvSpPr>
          <p:spPr>
            <a:xfrm rot="5400000">
              <a:off x="-585140" y="2039529"/>
              <a:ext cx="2340562" cy="117028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2">
              <a:extLst>
                <a:ext uri="{FF2B5EF4-FFF2-40B4-BE49-F238E27FC236}">
                  <a16:creationId xmlns:a16="http://schemas.microsoft.com/office/drawing/2014/main" xmlns="" id="{62CFCCC3-B2EC-4CBB-B116-3260D7AC88C2}"/>
                </a:ext>
              </a:extLst>
            </p:cNvPr>
            <p:cNvSpPr/>
            <p:nvPr/>
          </p:nvSpPr>
          <p:spPr>
            <a:xfrm rot="5400000">
              <a:off x="-335752" y="830698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矩形 2">
              <a:extLst>
                <a:ext uri="{FF2B5EF4-FFF2-40B4-BE49-F238E27FC236}">
                  <a16:creationId xmlns:a16="http://schemas.microsoft.com/office/drawing/2014/main" xmlns="" id="{55553648-4AB2-438A-8551-00B0D8E3FBD0}"/>
                </a:ext>
              </a:extLst>
            </p:cNvPr>
            <p:cNvSpPr/>
            <p:nvPr/>
          </p:nvSpPr>
          <p:spPr>
            <a:xfrm rot="5400000">
              <a:off x="440446" y="1295374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矩形 2">
              <a:extLst>
                <a:ext uri="{FF2B5EF4-FFF2-40B4-BE49-F238E27FC236}">
                  <a16:creationId xmlns:a16="http://schemas.microsoft.com/office/drawing/2014/main" xmlns="" id="{B9101AD3-7006-4970-B366-2B53690C275E}"/>
                </a:ext>
              </a:extLst>
            </p:cNvPr>
            <p:cNvSpPr/>
            <p:nvPr/>
          </p:nvSpPr>
          <p:spPr>
            <a:xfrm rot="5400000">
              <a:off x="315136" y="117698"/>
              <a:ext cx="1302985" cy="65026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矩形 2">
              <a:extLst>
                <a:ext uri="{FF2B5EF4-FFF2-40B4-BE49-F238E27FC236}">
                  <a16:creationId xmlns:a16="http://schemas.microsoft.com/office/drawing/2014/main" xmlns="" id="{BDFB8FC4-77A3-47A9-9980-CDEBBDD901C1}"/>
                </a:ext>
              </a:extLst>
            </p:cNvPr>
            <p:cNvSpPr/>
            <p:nvPr/>
          </p:nvSpPr>
          <p:spPr>
            <a:xfrm rot="5400000">
              <a:off x="906560" y="1633477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矩形 2">
              <a:extLst>
                <a:ext uri="{FF2B5EF4-FFF2-40B4-BE49-F238E27FC236}">
                  <a16:creationId xmlns:a16="http://schemas.microsoft.com/office/drawing/2014/main" xmlns="" id="{4C626783-6702-415D-B4E7-8A4BFDBC2447}"/>
                </a:ext>
              </a:extLst>
            </p:cNvPr>
            <p:cNvSpPr/>
            <p:nvPr/>
          </p:nvSpPr>
          <p:spPr>
            <a:xfrm rot="5400000">
              <a:off x="906560" y="2161641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矩形 2">
              <a:extLst>
                <a:ext uri="{FF2B5EF4-FFF2-40B4-BE49-F238E27FC236}">
                  <a16:creationId xmlns:a16="http://schemas.microsoft.com/office/drawing/2014/main" xmlns="" id="{C6D52FBC-AE93-47EC-B197-8EA89A78140E}"/>
                </a:ext>
              </a:extLst>
            </p:cNvPr>
            <p:cNvSpPr/>
            <p:nvPr/>
          </p:nvSpPr>
          <p:spPr>
            <a:xfrm rot="5400000">
              <a:off x="440446" y="2097118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矩形 2">
              <a:extLst>
                <a:ext uri="{FF2B5EF4-FFF2-40B4-BE49-F238E27FC236}">
                  <a16:creationId xmlns:a16="http://schemas.microsoft.com/office/drawing/2014/main" xmlns="" id="{C0FFF7DC-8FD9-4AC4-97A9-DE72A6B036EA}"/>
                </a:ext>
              </a:extLst>
            </p:cNvPr>
            <p:cNvSpPr/>
            <p:nvPr/>
          </p:nvSpPr>
          <p:spPr>
            <a:xfrm rot="5400000">
              <a:off x="367402" y="2970980"/>
              <a:ext cx="1094318" cy="54612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矩形 2">
              <a:extLst>
                <a:ext uri="{FF2B5EF4-FFF2-40B4-BE49-F238E27FC236}">
                  <a16:creationId xmlns:a16="http://schemas.microsoft.com/office/drawing/2014/main" xmlns="" id="{900BD925-3848-4220-8AE8-EC5617694C6A}"/>
                </a:ext>
              </a:extLst>
            </p:cNvPr>
            <p:cNvSpPr/>
            <p:nvPr/>
          </p:nvSpPr>
          <p:spPr>
            <a:xfrm rot="5400000">
              <a:off x="486335" y="3963123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矩形 2">
              <a:extLst>
                <a:ext uri="{FF2B5EF4-FFF2-40B4-BE49-F238E27FC236}">
                  <a16:creationId xmlns:a16="http://schemas.microsoft.com/office/drawing/2014/main" xmlns="" id="{773B4003-7469-47A6-B8BB-39D0CB137C11}"/>
                </a:ext>
              </a:extLst>
            </p:cNvPr>
            <p:cNvSpPr/>
            <p:nvPr/>
          </p:nvSpPr>
          <p:spPr>
            <a:xfrm rot="5400000">
              <a:off x="-335752" y="4149984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矩形 2">
              <a:extLst>
                <a:ext uri="{FF2B5EF4-FFF2-40B4-BE49-F238E27FC236}">
                  <a16:creationId xmlns:a16="http://schemas.microsoft.com/office/drawing/2014/main" xmlns="" id="{F00B8779-E901-41CF-82DA-2E1D92DAE6F8}"/>
                </a:ext>
              </a:extLst>
            </p:cNvPr>
            <p:cNvSpPr/>
            <p:nvPr/>
          </p:nvSpPr>
          <p:spPr>
            <a:xfrm rot="5400000">
              <a:off x="486335" y="4623674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矩形 2">
              <a:extLst>
                <a:ext uri="{FF2B5EF4-FFF2-40B4-BE49-F238E27FC236}">
                  <a16:creationId xmlns:a16="http://schemas.microsoft.com/office/drawing/2014/main" xmlns="" id="{EBF58AFB-D39B-4836-BDEB-8F65A7A4F49B}"/>
                </a:ext>
              </a:extLst>
            </p:cNvPr>
            <p:cNvSpPr/>
            <p:nvPr/>
          </p:nvSpPr>
          <p:spPr>
            <a:xfrm rot="5400000">
              <a:off x="795492" y="4313931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矩形 2">
              <a:extLst>
                <a:ext uri="{FF2B5EF4-FFF2-40B4-BE49-F238E27FC236}">
                  <a16:creationId xmlns:a16="http://schemas.microsoft.com/office/drawing/2014/main" xmlns="" id="{F19BE845-EFB0-4235-998C-62F4ADA917B3}"/>
                </a:ext>
              </a:extLst>
            </p:cNvPr>
            <p:cNvSpPr/>
            <p:nvPr/>
          </p:nvSpPr>
          <p:spPr>
            <a:xfrm rot="5400000">
              <a:off x="1106720" y="4010387"/>
              <a:ext cx="611216" cy="30503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矩形 2">
              <a:extLst>
                <a:ext uri="{FF2B5EF4-FFF2-40B4-BE49-F238E27FC236}">
                  <a16:creationId xmlns:a16="http://schemas.microsoft.com/office/drawing/2014/main" xmlns="" id="{F8874EAC-376B-42AE-A6D3-EED2C8BFBBFB}"/>
                </a:ext>
              </a:extLst>
            </p:cNvPr>
            <p:cNvSpPr/>
            <p:nvPr/>
          </p:nvSpPr>
          <p:spPr>
            <a:xfrm rot="5400000">
              <a:off x="1104649" y="3392972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矩形 2">
              <a:extLst>
                <a:ext uri="{FF2B5EF4-FFF2-40B4-BE49-F238E27FC236}">
                  <a16:creationId xmlns:a16="http://schemas.microsoft.com/office/drawing/2014/main" xmlns="" id="{A11EECFD-D13D-4A31-BAA2-58BB4EFFD675}"/>
                </a:ext>
              </a:extLst>
            </p:cNvPr>
            <p:cNvSpPr/>
            <p:nvPr/>
          </p:nvSpPr>
          <p:spPr>
            <a:xfrm rot="5400000">
              <a:off x="-233773" y="2840433"/>
              <a:ext cx="935087" cy="46754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矩形 2">
              <a:extLst>
                <a:ext uri="{FF2B5EF4-FFF2-40B4-BE49-F238E27FC236}">
                  <a16:creationId xmlns:a16="http://schemas.microsoft.com/office/drawing/2014/main" xmlns="" id="{5C535AD1-227B-4488-BABD-38F172C39002}"/>
                </a:ext>
              </a:extLst>
            </p:cNvPr>
            <p:cNvSpPr/>
            <p:nvPr/>
          </p:nvSpPr>
          <p:spPr>
            <a:xfrm rot="5400000">
              <a:off x="-457281" y="-175093"/>
              <a:ext cx="1829122" cy="9145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矩形 2">
              <a:extLst>
                <a:ext uri="{FF2B5EF4-FFF2-40B4-BE49-F238E27FC236}">
                  <a16:creationId xmlns:a16="http://schemas.microsoft.com/office/drawing/2014/main" xmlns="" id="{64A6FFFD-F428-4E20-8CC0-DFCC2429617E}"/>
                </a:ext>
              </a:extLst>
            </p:cNvPr>
            <p:cNvSpPr/>
            <p:nvPr/>
          </p:nvSpPr>
          <p:spPr>
            <a:xfrm rot="5400000">
              <a:off x="151528" y="1207865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矩形 2">
              <a:extLst>
                <a:ext uri="{FF2B5EF4-FFF2-40B4-BE49-F238E27FC236}">
                  <a16:creationId xmlns:a16="http://schemas.microsoft.com/office/drawing/2014/main" xmlns="" id="{E34A5E18-B04C-4E52-968A-5AAF117A176C}"/>
                </a:ext>
              </a:extLst>
            </p:cNvPr>
            <p:cNvSpPr/>
            <p:nvPr/>
          </p:nvSpPr>
          <p:spPr>
            <a:xfrm rot="5400000">
              <a:off x="151528" y="2228650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矩形 2">
              <a:extLst>
                <a:ext uri="{FF2B5EF4-FFF2-40B4-BE49-F238E27FC236}">
                  <a16:creationId xmlns:a16="http://schemas.microsoft.com/office/drawing/2014/main" xmlns="" id="{7CC84CB1-E7B6-4889-8504-D9F3B29F7810}"/>
                </a:ext>
              </a:extLst>
            </p:cNvPr>
            <p:cNvSpPr/>
            <p:nvPr/>
          </p:nvSpPr>
          <p:spPr>
            <a:xfrm rot="5400000">
              <a:off x="-75391" y="3569140"/>
              <a:ext cx="957086" cy="4776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矩形 2">
              <a:extLst>
                <a:ext uri="{FF2B5EF4-FFF2-40B4-BE49-F238E27FC236}">
                  <a16:creationId xmlns:a16="http://schemas.microsoft.com/office/drawing/2014/main" xmlns="" id="{2BD49A04-545B-48FA-9988-4D120AC6C317}"/>
                </a:ext>
              </a:extLst>
            </p:cNvPr>
            <p:cNvSpPr/>
            <p:nvPr/>
          </p:nvSpPr>
          <p:spPr>
            <a:xfrm rot="5400000">
              <a:off x="1306481" y="1184509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矩形 2">
              <a:extLst>
                <a:ext uri="{FF2B5EF4-FFF2-40B4-BE49-F238E27FC236}">
                  <a16:creationId xmlns:a16="http://schemas.microsoft.com/office/drawing/2014/main" xmlns="" id="{419105D3-1269-4BBE-93E4-E2B4286C1E47}"/>
                </a:ext>
              </a:extLst>
            </p:cNvPr>
            <p:cNvSpPr/>
            <p:nvPr/>
          </p:nvSpPr>
          <p:spPr>
            <a:xfrm rot="5400000">
              <a:off x="-700570" y="776139"/>
              <a:ext cx="2571422" cy="128327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矩形 2">
              <a:extLst>
                <a:ext uri="{FF2B5EF4-FFF2-40B4-BE49-F238E27FC236}">
                  <a16:creationId xmlns:a16="http://schemas.microsoft.com/office/drawing/2014/main" xmlns="" id="{39574252-14B9-4C0F-B1EC-9FB7B0C57FC4}"/>
                </a:ext>
              </a:extLst>
            </p:cNvPr>
            <p:cNvSpPr/>
            <p:nvPr/>
          </p:nvSpPr>
          <p:spPr>
            <a:xfrm rot="5400000">
              <a:off x="-407031" y="2619045"/>
              <a:ext cx="1398922" cy="6981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矩形 2">
              <a:extLst>
                <a:ext uri="{FF2B5EF4-FFF2-40B4-BE49-F238E27FC236}">
                  <a16:creationId xmlns:a16="http://schemas.microsoft.com/office/drawing/2014/main" xmlns="" id="{4BC34E68-8154-4488-8487-B774B53046C2}"/>
                </a:ext>
              </a:extLst>
            </p:cNvPr>
            <p:cNvSpPr/>
            <p:nvPr/>
          </p:nvSpPr>
          <p:spPr>
            <a:xfrm rot="5400000">
              <a:off x="361002" y="3725314"/>
              <a:ext cx="1092871" cy="54540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2">
              <a:extLst>
                <a:ext uri="{FF2B5EF4-FFF2-40B4-BE49-F238E27FC236}">
                  <a16:creationId xmlns:a16="http://schemas.microsoft.com/office/drawing/2014/main" xmlns="" id="{C2ACBDBF-6845-43EE-AC54-D4C45C993CFB}"/>
                </a:ext>
              </a:extLst>
            </p:cNvPr>
            <p:cNvSpPr/>
            <p:nvPr/>
          </p:nvSpPr>
          <p:spPr>
            <a:xfrm rot="5400000">
              <a:off x="1277524" y="2767053"/>
              <a:ext cx="546433" cy="27270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矩形 2">
              <a:extLst>
                <a:ext uri="{FF2B5EF4-FFF2-40B4-BE49-F238E27FC236}">
                  <a16:creationId xmlns:a16="http://schemas.microsoft.com/office/drawing/2014/main" xmlns="" id="{83ABB81C-D724-418A-AF23-543002185A04}"/>
                </a:ext>
              </a:extLst>
            </p:cNvPr>
            <p:cNvSpPr/>
            <p:nvPr/>
          </p:nvSpPr>
          <p:spPr>
            <a:xfrm rot="5400000">
              <a:off x="1881487" y="2071264"/>
              <a:ext cx="302735" cy="15108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矩形 2">
              <a:extLst>
                <a:ext uri="{FF2B5EF4-FFF2-40B4-BE49-F238E27FC236}">
                  <a16:creationId xmlns:a16="http://schemas.microsoft.com/office/drawing/2014/main" xmlns="" id="{2233D82C-8209-47A3-937B-2ED643C818AE}"/>
                </a:ext>
              </a:extLst>
            </p:cNvPr>
            <p:cNvSpPr/>
            <p:nvPr/>
          </p:nvSpPr>
          <p:spPr>
            <a:xfrm rot="5400000">
              <a:off x="1687430" y="2534823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矩形 2">
              <a:extLst>
                <a:ext uri="{FF2B5EF4-FFF2-40B4-BE49-F238E27FC236}">
                  <a16:creationId xmlns:a16="http://schemas.microsoft.com/office/drawing/2014/main" xmlns="" id="{A7E235A4-229B-4279-8076-CF04ED013535}"/>
                </a:ext>
              </a:extLst>
            </p:cNvPr>
            <p:cNvSpPr/>
            <p:nvPr/>
          </p:nvSpPr>
          <p:spPr>
            <a:xfrm rot="5400000">
              <a:off x="1501312" y="4232261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矩形 2">
              <a:extLst>
                <a:ext uri="{FF2B5EF4-FFF2-40B4-BE49-F238E27FC236}">
                  <a16:creationId xmlns:a16="http://schemas.microsoft.com/office/drawing/2014/main" xmlns="" id="{A0F15B90-0E77-46AB-8760-63359F298E82}"/>
                </a:ext>
              </a:extLst>
            </p:cNvPr>
            <p:cNvSpPr/>
            <p:nvPr/>
          </p:nvSpPr>
          <p:spPr>
            <a:xfrm rot="5400000">
              <a:off x="1164999" y="4749137"/>
              <a:ext cx="428960" cy="21407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矩形 2">
              <a:extLst>
                <a:ext uri="{FF2B5EF4-FFF2-40B4-BE49-F238E27FC236}">
                  <a16:creationId xmlns:a16="http://schemas.microsoft.com/office/drawing/2014/main" xmlns="" id="{BC8A3526-5982-424A-8663-75523661BBDC}"/>
                </a:ext>
              </a:extLst>
            </p:cNvPr>
            <p:cNvSpPr/>
            <p:nvPr/>
          </p:nvSpPr>
          <p:spPr>
            <a:xfrm rot="5400000">
              <a:off x="-470723" y="2255402"/>
              <a:ext cx="1882895" cy="94145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矩形 2">
              <a:extLst>
                <a:ext uri="{FF2B5EF4-FFF2-40B4-BE49-F238E27FC236}">
                  <a16:creationId xmlns:a16="http://schemas.microsoft.com/office/drawing/2014/main" xmlns="" id="{B85FEDB7-4855-460E-8DDA-E08235C64A2B}"/>
                </a:ext>
              </a:extLst>
            </p:cNvPr>
            <p:cNvSpPr/>
            <p:nvPr/>
          </p:nvSpPr>
          <p:spPr>
            <a:xfrm rot="5400000">
              <a:off x="197724" y="4221698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2">
              <a:extLst>
                <a:ext uri="{FF2B5EF4-FFF2-40B4-BE49-F238E27FC236}">
                  <a16:creationId xmlns:a16="http://schemas.microsoft.com/office/drawing/2014/main" xmlns="" id="{22DC214C-4E57-40D5-976B-6F08E88DB3F3}"/>
                </a:ext>
              </a:extLst>
            </p:cNvPr>
            <p:cNvSpPr/>
            <p:nvPr/>
          </p:nvSpPr>
          <p:spPr>
            <a:xfrm rot="5400000">
              <a:off x="176184" y="940564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矩形 2">
              <a:extLst>
                <a:ext uri="{FF2B5EF4-FFF2-40B4-BE49-F238E27FC236}">
                  <a16:creationId xmlns:a16="http://schemas.microsoft.com/office/drawing/2014/main" xmlns="" id="{66EAC705-E7EE-4DDE-9460-2B1F448FF94D}"/>
                </a:ext>
              </a:extLst>
            </p:cNvPr>
            <p:cNvSpPr/>
            <p:nvPr/>
          </p:nvSpPr>
          <p:spPr>
            <a:xfrm rot="5400000">
              <a:off x="1184628" y="1902050"/>
              <a:ext cx="528165" cy="26408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2">
              <a:extLst>
                <a:ext uri="{FF2B5EF4-FFF2-40B4-BE49-F238E27FC236}">
                  <a16:creationId xmlns:a16="http://schemas.microsoft.com/office/drawing/2014/main" xmlns="" id="{D29CA3EB-14B8-4C09-A7B0-865AB64ECD59}"/>
                </a:ext>
              </a:extLst>
            </p:cNvPr>
            <p:cNvSpPr/>
            <p:nvPr/>
          </p:nvSpPr>
          <p:spPr>
            <a:xfrm rot="5400000">
              <a:off x="1226534" y="247645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矩形 2">
              <a:extLst>
                <a:ext uri="{FF2B5EF4-FFF2-40B4-BE49-F238E27FC236}">
                  <a16:creationId xmlns:a16="http://schemas.microsoft.com/office/drawing/2014/main" xmlns="" id="{75B57D83-6EEB-4B07-9D91-82E92F6B7F4D}"/>
                </a:ext>
              </a:extLst>
            </p:cNvPr>
            <p:cNvSpPr/>
            <p:nvPr/>
          </p:nvSpPr>
          <p:spPr>
            <a:xfrm rot="5400000">
              <a:off x="2143823" y="3999344"/>
              <a:ext cx="223729" cy="11165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5" name="组合 164">
            <a:extLst>
              <a:ext uri="{FF2B5EF4-FFF2-40B4-BE49-F238E27FC236}">
                <a16:creationId xmlns:a16="http://schemas.microsoft.com/office/drawing/2014/main" xmlns="" id="{A4317FDA-200E-4637-A6E6-69F835C085F8}"/>
              </a:ext>
            </a:extLst>
          </p:cNvPr>
          <p:cNvGrpSpPr/>
          <p:nvPr/>
        </p:nvGrpSpPr>
        <p:grpSpPr>
          <a:xfrm flipH="1">
            <a:off x="6833040" y="-636958"/>
            <a:ext cx="2368153" cy="5789614"/>
            <a:chOff x="-56639" y="-632373"/>
            <a:chExt cx="2368153" cy="5789614"/>
          </a:xfrm>
        </p:grpSpPr>
        <p:sp>
          <p:nvSpPr>
            <p:cNvPr id="166" name="矩形 2">
              <a:extLst>
                <a:ext uri="{FF2B5EF4-FFF2-40B4-BE49-F238E27FC236}">
                  <a16:creationId xmlns:a16="http://schemas.microsoft.com/office/drawing/2014/main" xmlns="" id="{F242DB58-A3D9-448A-BBF9-040DAEFDE65C}"/>
                </a:ext>
              </a:extLst>
            </p:cNvPr>
            <p:cNvSpPr/>
            <p:nvPr/>
          </p:nvSpPr>
          <p:spPr>
            <a:xfrm rot="5400000">
              <a:off x="-585140" y="2039529"/>
              <a:ext cx="2340562" cy="117028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2">
              <a:extLst>
                <a:ext uri="{FF2B5EF4-FFF2-40B4-BE49-F238E27FC236}">
                  <a16:creationId xmlns:a16="http://schemas.microsoft.com/office/drawing/2014/main" xmlns="" id="{5DC70AF1-6501-41D4-8C14-70A1CBA617C5}"/>
                </a:ext>
              </a:extLst>
            </p:cNvPr>
            <p:cNvSpPr/>
            <p:nvPr/>
          </p:nvSpPr>
          <p:spPr>
            <a:xfrm rot="5400000">
              <a:off x="-335752" y="830698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2">
              <a:extLst>
                <a:ext uri="{FF2B5EF4-FFF2-40B4-BE49-F238E27FC236}">
                  <a16:creationId xmlns:a16="http://schemas.microsoft.com/office/drawing/2014/main" xmlns="" id="{172B6999-B9B1-4874-BF98-8EB77078919C}"/>
                </a:ext>
              </a:extLst>
            </p:cNvPr>
            <p:cNvSpPr/>
            <p:nvPr/>
          </p:nvSpPr>
          <p:spPr>
            <a:xfrm rot="5400000">
              <a:off x="440446" y="1295374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矩形 2">
              <a:extLst>
                <a:ext uri="{FF2B5EF4-FFF2-40B4-BE49-F238E27FC236}">
                  <a16:creationId xmlns:a16="http://schemas.microsoft.com/office/drawing/2014/main" xmlns="" id="{B2E96E1D-789A-444C-B1CC-DCBFFF30A3BE}"/>
                </a:ext>
              </a:extLst>
            </p:cNvPr>
            <p:cNvSpPr/>
            <p:nvPr/>
          </p:nvSpPr>
          <p:spPr>
            <a:xfrm rot="5400000">
              <a:off x="315136" y="117698"/>
              <a:ext cx="1302985" cy="65026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2">
              <a:extLst>
                <a:ext uri="{FF2B5EF4-FFF2-40B4-BE49-F238E27FC236}">
                  <a16:creationId xmlns:a16="http://schemas.microsoft.com/office/drawing/2014/main" xmlns="" id="{BFAD0ABE-9068-485E-8BED-37CBB36E7581}"/>
                </a:ext>
              </a:extLst>
            </p:cNvPr>
            <p:cNvSpPr/>
            <p:nvPr/>
          </p:nvSpPr>
          <p:spPr>
            <a:xfrm rot="5400000">
              <a:off x="906560" y="1633477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矩形 2">
              <a:extLst>
                <a:ext uri="{FF2B5EF4-FFF2-40B4-BE49-F238E27FC236}">
                  <a16:creationId xmlns:a16="http://schemas.microsoft.com/office/drawing/2014/main" xmlns="" id="{BB0B7EBA-5CBC-4BF2-AFFD-7946E26EFE12}"/>
                </a:ext>
              </a:extLst>
            </p:cNvPr>
            <p:cNvSpPr/>
            <p:nvPr/>
          </p:nvSpPr>
          <p:spPr>
            <a:xfrm rot="5400000">
              <a:off x="906560" y="2161641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矩形 2">
              <a:extLst>
                <a:ext uri="{FF2B5EF4-FFF2-40B4-BE49-F238E27FC236}">
                  <a16:creationId xmlns:a16="http://schemas.microsoft.com/office/drawing/2014/main" xmlns="" id="{709A9654-2265-483A-9652-964695BD54B0}"/>
                </a:ext>
              </a:extLst>
            </p:cNvPr>
            <p:cNvSpPr/>
            <p:nvPr/>
          </p:nvSpPr>
          <p:spPr>
            <a:xfrm rot="5400000">
              <a:off x="440446" y="2097118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2">
              <a:extLst>
                <a:ext uri="{FF2B5EF4-FFF2-40B4-BE49-F238E27FC236}">
                  <a16:creationId xmlns:a16="http://schemas.microsoft.com/office/drawing/2014/main" xmlns="" id="{61252CD1-EE50-4662-A69E-19F4F37A3221}"/>
                </a:ext>
              </a:extLst>
            </p:cNvPr>
            <p:cNvSpPr/>
            <p:nvPr/>
          </p:nvSpPr>
          <p:spPr>
            <a:xfrm rot="5400000">
              <a:off x="367402" y="2970980"/>
              <a:ext cx="1094318" cy="54612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矩形 2">
              <a:extLst>
                <a:ext uri="{FF2B5EF4-FFF2-40B4-BE49-F238E27FC236}">
                  <a16:creationId xmlns:a16="http://schemas.microsoft.com/office/drawing/2014/main" xmlns="" id="{8154BC73-FA9A-4432-B546-51990A6047F3}"/>
                </a:ext>
              </a:extLst>
            </p:cNvPr>
            <p:cNvSpPr/>
            <p:nvPr/>
          </p:nvSpPr>
          <p:spPr>
            <a:xfrm rot="5400000">
              <a:off x="486335" y="3963123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2">
              <a:extLst>
                <a:ext uri="{FF2B5EF4-FFF2-40B4-BE49-F238E27FC236}">
                  <a16:creationId xmlns:a16="http://schemas.microsoft.com/office/drawing/2014/main" xmlns="" id="{617E6435-8005-46D8-A3A1-F14A5D3D77C3}"/>
                </a:ext>
              </a:extLst>
            </p:cNvPr>
            <p:cNvSpPr/>
            <p:nvPr/>
          </p:nvSpPr>
          <p:spPr>
            <a:xfrm rot="5400000">
              <a:off x="-335752" y="4149984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2">
              <a:extLst>
                <a:ext uri="{FF2B5EF4-FFF2-40B4-BE49-F238E27FC236}">
                  <a16:creationId xmlns:a16="http://schemas.microsoft.com/office/drawing/2014/main" xmlns="" id="{7CE278EA-5147-4278-BA47-B9DA950CF318}"/>
                </a:ext>
              </a:extLst>
            </p:cNvPr>
            <p:cNvSpPr/>
            <p:nvPr/>
          </p:nvSpPr>
          <p:spPr>
            <a:xfrm rot="5400000">
              <a:off x="486335" y="4623674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2">
              <a:extLst>
                <a:ext uri="{FF2B5EF4-FFF2-40B4-BE49-F238E27FC236}">
                  <a16:creationId xmlns:a16="http://schemas.microsoft.com/office/drawing/2014/main" xmlns="" id="{251CEA55-D4F7-4C6D-BFFC-B1A20D757BCE}"/>
                </a:ext>
              </a:extLst>
            </p:cNvPr>
            <p:cNvSpPr/>
            <p:nvPr/>
          </p:nvSpPr>
          <p:spPr>
            <a:xfrm rot="5400000">
              <a:off x="795492" y="4313931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矩形 2">
              <a:extLst>
                <a:ext uri="{FF2B5EF4-FFF2-40B4-BE49-F238E27FC236}">
                  <a16:creationId xmlns:a16="http://schemas.microsoft.com/office/drawing/2014/main" xmlns="" id="{408B6D29-DAC3-42AA-9115-4B15331CE87E}"/>
                </a:ext>
              </a:extLst>
            </p:cNvPr>
            <p:cNvSpPr/>
            <p:nvPr/>
          </p:nvSpPr>
          <p:spPr>
            <a:xfrm rot="5400000">
              <a:off x="1106720" y="4010387"/>
              <a:ext cx="611216" cy="30503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2">
              <a:extLst>
                <a:ext uri="{FF2B5EF4-FFF2-40B4-BE49-F238E27FC236}">
                  <a16:creationId xmlns:a16="http://schemas.microsoft.com/office/drawing/2014/main" xmlns="" id="{EA917D1F-9BBA-4BC2-A72E-0DC60BAB1A2C}"/>
                </a:ext>
              </a:extLst>
            </p:cNvPr>
            <p:cNvSpPr/>
            <p:nvPr/>
          </p:nvSpPr>
          <p:spPr>
            <a:xfrm rot="5400000">
              <a:off x="1104649" y="3392972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2">
              <a:extLst>
                <a:ext uri="{FF2B5EF4-FFF2-40B4-BE49-F238E27FC236}">
                  <a16:creationId xmlns:a16="http://schemas.microsoft.com/office/drawing/2014/main" xmlns="" id="{C390E7A9-7E61-40F8-85E4-D1B3239C8FCB}"/>
                </a:ext>
              </a:extLst>
            </p:cNvPr>
            <p:cNvSpPr/>
            <p:nvPr/>
          </p:nvSpPr>
          <p:spPr>
            <a:xfrm rot="5400000">
              <a:off x="-233773" y="2840433"/>
              <a:ext cx="935087" cy="46754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矩形 2">
              <a:extLst>
                <a:ext uri="{FF2B5EF4-FFF2-40B4-BE49-F238E27FC236}">
                  <a16:creationId xmlns:a16="http://schemas.microsoft.com/office/drawing/2014/main" xmlns="" id="{77FBFD12-B183-4654-912F-77B76F64080F}"/>
                </a:ext>
              </a:extLst>
            </p:cNvPr>
            <p:cNvSpPr/>
            <p:nvPr/>
          </p:nvSpPr>
          <p:spPr>
            <a:xfrm rot="5400000">
              <a:off x="-457281" y="-175093"/>
              <a:ext cx="1829122" cy="9145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2">
              <a:extLst>
                <a:ext uri="{FF2B5EF4-FFF2-40B4-BE49-F238E27FC236}">
                  <a16:creationId xmlns:a16="http://schemas.microsoft.com/office/drawing/2014/main" xmlns="" id="{5B2765EA-595B-4272-9DF9-EFBF0B42E425}"/>
                </a:ext>
              </a:extLst>
            </p:cNvPr>
            <p:cNvSpPr/>
            <p:nvPr/>
          </p:nvSpPr>
          <p:spPr>
            <a:xfrm rot="5400000">
              <a:off x="151528" y="1207865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矩形 2">
              <a:extLst>
                <a:ext uri="{FF2B5EF4-FFF2-40B4-BE49-F238E27FC236}">
                  <a16:creationId xmlns:a16="http://schemas.microsoft.com/office/drawing/2014/main" xmlns="" id="{236089CE-0EFA-4A2D-AF34-99B05F6EE0EA}"/>
                </a:ext>
              </a:extLst>
            </p:cNvPr>
            <p:cNvSpPr/>
            <p:nvPr/>
          </p:nvSpPr>
          <p:spPr>
            <a:xfrm rot="5400000">
              <a:off x="151528" y="2228650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2">
              <a:extLst>
                <a:ext uri="{FF2B5EF4-FFF2-40B4-BE49-F238E27FC236}">
                  <a16:creationId xmlns:a16="http://schemas.microsoft.com/office/drawing/2014/main" xmlns="" id="{103E6610-455A-4ED9-ADCB-04E33A31480D}"/>
                </a:ext>
              </a:extLst>
            </p:cNvPr>
            <p:cNvSpPr/>
            <p:nvPr/>
          </p:nvSpPr>
          <p:spPr>
            <a:xfrm rot="5400000">
              <a:off x="-75391" y="3569140"/>
              <a:ext cx="957086" cy="4776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矩形 2">
              <a:extLst>
                <a:ext uri="{FF2B5EF4-FFF2-40B4-BE49-F238E27FC236}">
                  <a16:creationId xmlns:a16="http://schemas.microsoft.com/office/drawing/2014/main" xmlns="" id="{03A51A0B-624D-46CA-8706-6413F24899FA}"/>
                </a:ext>
              </a:extLst>
            </p:cNvPr>
            <p:cNvSpPr/>
            <p:nvPr/>
          </p:nvSpPr>
          <p:spPr>
            <a:xfrm rot="5400000">
              <a:off x="1306481" y="1184509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2">
              <a:extLst>
                <a:ext uri="{FF2B5EF4-FFF2-40B4-BE49-F238E27FC236}">
                  <a16:creationId xmlns:a16="http://schemas.microsoft.com/office/drawing/2014/main" xmlns="" id="{B35A851D-CE34-4A45-AF66-47F87B150ACC}"/>
                </a:ext>
              </a:extLst>
            </p:cNvPr>
            <p:cNvSpPr/>
            <p:nvPr/>
          </p:nvSpPr>
          <p:spPr>
            <a:xfrm rot="5400000">
              <a:off x="-700570" y="776139"/>
              <a:ext cx="2571422" cy="128327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矩形 2">
              <a:extLst>
                <a:ext uri="{FF2B5EF4-FFF2-40B4-BE49-F238E27FC236}">
                  <a16:creationId xmlns:a16="http://schemas.microsoft.com/office/drawing/2014/main" xmlns="" id="{731750D5-FD35-4CD8-8B90-C223561F1593}"/>
                </a:ext>
              </a:extLst>
            </p:cNvPr>
            <p:cNvSpPr/>
            <p:nvPr/>
          </p:nvSpPr>
          <p:spPr>
            <a:xfrm rot="5400000">
              <a:off x="-407031" y="2619045"/>
              <a:ext cx="1398922" cy="6981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矩形 2">
              <a:extLst>
                <a:ext uri="{FF2B5EF4-FFF2-40B4-BE49-F238E27FC236}">
                  <a16:creationId xmlns:a16="http://schemas.microsoft.com/office/drawing/2014/main" xmlns="" id="{1558E2C1-4A80-470E-B5E5-38FBE9B6F7FC}"/>
                </a:ext>
              </a:extLst>
            </p:cNvPr>
            <p:cNvSpPr/>
            <p:nvPr/>
          </p:nvSpPr>
          <p:spPr>
            <a:xfrm rot="5400000">
              <a:off x="361002" y="3725314"/>
              <a:ext cx="1092871" cy="54540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2">
              <a:extLst>
                <a:ext uri="{FF2B5EF4-FFF2-40B4-BE49-F238E27FC236}">
                  <a16:creationId xmlns:a16="http://schemas.microsoft.com/office/drawing/2014/main" xmlns="" id="{D73EFA8F-498A-4905-BFE6-7EA31617718A}"/>
                </a:ext>
              </a:extLst>
            </p:cNvPr>
            <p:cNvSpPr/>
            <p:nvPr/>
          </p:nvSpPr>
          <p:spPr>
            <a:xfrm rot="5400000">
              <a:off x="1277524" y="2767053"/>
              <a:ext cx="546433" cy="27270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2">
              <a:extLst>
                <a:ext uri="{FF2B5EF4-FFF2-40B4-BE49-F238E27FC236}">
                  <a16:creationId xmlns:a16="http://schemas.microsoft.com/office/drawing/2014/main" xmlns="" id="{E565F41D-AF93-4398-8440-E7624396BA3F}"/>
                </a:ext>
              </a:extLst>
            </p:cNvPr>
            <p:cNvSpPr/>
            <p:nvPr/>
          </p:nvSpPr>
          <p:spPr>
            <a:xfrm rot="5400000">
              <a:off x="1881487" y="2071264"/>
              <a:ext cx="302735" cy="15108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2">
              <a:extLst>
                <a:ext uri="{FF2B5EF4-FFF2-40B4-BE49-F238E27FC236}">
                  <a16:creationId xmlns:a16="http://schemas.microsoft.com/office/drawing/2014/main" xmlns="" id="{30EA597F-6EFE-4E9B-84BD-CBD669FDB202}"/>
                </a:ext>
              </a:extLst>
            </p:cNvPr>
            <p:cNvSpPr/>
            <p:nvPr/>
          </p:nvSpPr>
          <p:spPr>
            <a:xfrm rot="5400000">
              <a:off x="1687430" y="2534823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2">
              <a:extLst>
                <a:ext uri="{FF2B5EF4-FFF2-40B4-BE49-F238E27FC236}">
                  <a16:creationId xmlns:a16="http://schemas.microsoft.com/office/drawing/2014/main" xmlns="" id="{EF69A437-344C-4DD9-A02D-4438D3CC8953}"/>
                </a:ext>
              </a:extLst>
            </p:cNvPr>
            <p:cNvSpPr/>
            <p:nvPr/>
          </p:nvSpPr>
          <p:spPr>
            <a:xfrm rot="5400000">
              <a:off x="1501312" y="4232261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2">
              <a:extLst>
                <a:ext uri="{FF2B5EF4-FFF2-40B4-BE49-F238E27FC236}">
                  <a16:creationId xmlns:a16="http://schemas.microsoft.com/office/drawing/2014/main" xmlns="" id="{D8A7B4C5-95EA-4E0C-B618-1E577D535CF2}"/>
                </a:ext>
              </a:extLst>
            </p:cNvPr>
            <p:cNvSpPr/>
            <p:nvPr/>
          </p:nvSpPr>
          <p:spPr>
            <a:xfrm rot="5400000">
              <a:off x="1164999" y="4749137"/>
              <a:ext cx="428960" cy="21407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2">
              <a:extLst>
                <a:ext uri="{FF2B5EF4-FFF2-40B4-BE49-F238E27FC236}">
                  <a16:creationId xmlns:a16="http://schemas.microsoft.com/office/drawing/2014/main" xmlns="" id="{42A52867-2DBE-43C8-B34E-ABDE311E6DA0}"/>
                </a:ext>
              </a:extLst>
            </p:cNvPr>
            <p:cNvSpPr/>
            <p:nvPr/>
          </p:nvSpPr>
          <p:spPr>
            <a:xfrm rot="5400000">
              <a:off x="-470723" y="2255402"/>
              <a:ext cx="1882895" cy="94145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2">
              <a:extLst>
                <a:ext uri="{FF2B5EF4-FFF2-40B4-BE49-F238E27FC236}">
                  <a16:creationId xmlns:a16="http://schemas.microsoft.com/office/drawing/2014/main" xmlns="" id="{6E814A63-527A-4601-A8BD-E192BE5F4489}"/>
                </a:ext>
              </a:extLst>
            </p:cNvPr>
            <p:cNvSpPr/>
            <p:nvPr/>
          </p:nvSpPr>
          <p:spPr>
            <a:xfrm rot="5400000">
              <a:off x="197724" y="4221698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2">
              <a:extLst>
                <a:ext uri="{FF2B5EF4-FFF2-40B4-BE49-F238E27FC236}">
                  <a16:creationId xmlns:a16="http://schemas.microsoft.com/office/drawing/2014/main" xmlns="" id="{58AC1EA3-9127-46E0-9866-F67B1E8242E0}"/>
                </a:ext>
              </a:extLst>
            </p:cNvPr>
            <p:cNvSpPr/>
            <p:nvPr/>
          </p:nvSpPr>
          <p:spPr>
            <a:xfrm rot="5400000">
              <a:off x="176184" y="940564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2">
              <a:extLst>
                <a:ext uri="{FF2B5EF4-FFF2-40B4-BE49-F238E27FC236}">
                  <a16:creationId xmlns:a16="http://schemas.microsoft.com/office/drawing/2014/main" xmlns="" id="{C5692BA5-EF45-40E9-B7D2-662AFDD02807}"/>
                </a:ext>
              </a:extLst>
            </p:cNvPr>
            <p:cNvSpPr/>
            <p:nvPr/>
          </p:nvSpPr>
          <p:spPr>
            <a:xfrm rot="5400000">
              <a:off x="1184628" y="1902050"/>
              <a:ext cx="528165" cy="26408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2">
              <a:extLst>
                <a:ext uri="{FF2B5EF4-FFF2-40B4-BE49-F238E27FC236}">
                  <a16:creationId xmlns:a16="http://schemas.microsoft.com/office/drawing/2014/main" xmlns="" id="{CBE76EFC-AE6E-4879-B3F1-4C320470F822}"/>
                </a:ext>
              </a:extLst>
            </p:cNvPr>
            <p:cNvSpPr/>
            <p:nvPr/>
          </p:nvSpPr>
          <p:spPr>
            <a:xfrm rot="5400000">
              <a:off x="1226534" y="247645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2">
              <a:extLst>
                <a:ext uri="{FF2B5EF4-FFF2-40B4-BE49-F238E27FC236}">
                  <a16:creationId xmlns:a16="http://schemas.microsoft.com/office/drawing/2014/main" xmlns="" id="{D107777E-9E2D-483D-A2AF-5688433BA0FF}"/>
                </a:ext>
              </a:extLst>
            </p:cNvPr>
            <p:cNvSpPr/>
            <p:nvPr/>
          </p:nvSpPr>
          <p:spPr>
            <a:xfrm rot="5400000">
              <a:off x="2143823" y="3999344"/>
              <a:ext cx="223729" cy="11165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4506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19709" y="1270654"/>
            <a:ext cx="1213553" cy="2354901"/>
            <a:chOff x="1419709" y="1270654"/>
            <a:chExt cx="1213553" cy="2354901"/>
          </a:xfrm>
        </p:grpSpPr>
        <p:sp>
          <p:nvSpPr>
            <p:cNvPr id="4" name="圆角矩形 3"/>
            <p:cNvSpPr/>
            <p:nvPr/>
          </p:nvSpPr>
          <p:spPr bwMode="auto">
            <a:xfrm rot="5400000">
              <a:off x="849035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40000"/>
                <a:lumOff val="60000"/>
              </a:schemeClr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" name="椭圆 4"/>
            <p:cNvSpPr/>
            <p:nvPr/>
          </p:nvSpPr>
          <p:spPr bwMode="auto">
            <a:xfrm>
              <a:off x="1552084" y="1411263"/>
              <a:ext cx="948800" cy="9500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Text Box 39"/>
            <p:cNvSpPr txBox="1">
              <a:spLocks noChangeArrowheads="1"/>
            </p:cNvSpPr>
            <p:nvPr/>
          </p:nvSpPr>
          <p:spPr bwMode="auto">
            <a:xfrm>
              <a:off x="1505018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ea typeface="微软雅黑" pitchFamily="34" charset="-122"/>
                  <a:cs typeface="Arial" pitchFamily="34" charset="0"/>
                </a:rPr>
                <a:t>1</a:t>
              </a:r>
            </a:p>
          </p:txBody>
        </p:sp>
        <p:sp>
          <p:nvSpPr>
            <p:cNvPr id="8" name="Text Box 39"/>
            <p:cNvSpPr txBox="1">
              <a:spLocks noChangeArrowheads="1"/>
            </p:cNvSpPr>
            <p:nvPr/>
          </p:nvSpPr>
          <p:spPr bwMode="auto">
            <a:xfrm>
              <a:off x="1499515" y="2712116"/>
              <a:ext cx="1086190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1100" dirty="0" smtClean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rPr>
                <a:t>在前两次作业的基础上进行修改与添加</a:t>
              </a:r>
              <a:endParaRPr lang="en-US" altLang="zh-CN" sz="1100" dirty="0">
                <a:solidFill>
                  <a:schemeClr val="bg1"/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931509" y="2255757"/>
            <a:ext cx="417263" cy="228018"/>
            <a:chOff x="1868930" y="4098093"/>
            <a:chExt cx="417263" cy="228018"/>
          </a:xfrm>
        </p:grpSpPr>
        <p:sp>
          <p:nvSpPr>
            <p:cNvPr id="31" name="燕尾形 30"/>
            <p:cNvSpPr/>
            <p:nvPr/>
          </p:nvSpPr>
          <p:spPr>
            <a:xfrm>
              <a:off x="1868930" y="4098093"/>
              <a:ext cx="228018" cy="228018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燕尾形 31"/>
            <p:cNvSpPr/>
            <p:nvPr/>
          </p:nvSpPr>
          <p:spPr>
            <a:xfrm>
              <a:off x="2058175" y="4098093"/>
              <a:ext cx="228018" cy="228018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141183" y="1270654"/>
            <a:ext cx="1228802" cy="2354901"/>
            <a:chOff x="3141183" y="1270654"/>
            <a:chExt cx="1228802" cy="2354901"/>
          </a:xfrm>
        </p:grpSpPr>
        <p:sp>
          <p:nvSpPr>
            <p:cNvPr id="9" name="圆角矩形 8"/>
            <p:cNvSpPr/>
            <p:nvPr/>
          </p:nvSpPr>
          <p:spPr bwMode="auto">
            <a:xfrm rot="5400000">
              <a:off x="2585758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10" name="椭圆 9"/>
            <p:cNvSpPr/>
            <p:nvPr/>
          </p:nvSpPr>
          <p:spPr bwMode="auto">
            <a:xfrm>
              <a:off x="3288808" y="1411263"/>
              <a:ext cx="948801" cy="9500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1" name="Text Box 39"/>
            <p:cNvSpPr txBox="1">
              <a:spLocks noChangeArrowheads="1"/>
            </p:cNvSpPr>
            <p:nvPr/>
          </p:nvSpPr>
          <p:spPr bwMode="auto">
            <a:xfrm>
              <a:off x="3241741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ea typeface="微软雅黑" pitchFamily="34" charset="-122"/>
                  <a:cs typeface="Arial" pitchFamily="34" charset="0"/>
                </a:rPr>
                <a:t>2</a:t>
              </a:r>
            </a:p>
          </p:txBody>
        </p:sp>
        <p:sp>
          <p:nvSpPr>
            <p:cNvPr id="41" name="Text Box 39"/>
            <p:cNvSpPr txBox="1">
              <a:spLocks noChangeArrowheads="1"/>
            </p:cNvSpPr>
            <p:nvPr/>
          </p:nvSpPr>
          <p:spPr bwMode="auto">
            <a:xfrm>
              <a:off x="3141183" y="2712116"/>
              <a:ext cx="1220810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1100" dirty="0" smtClean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rPr>
                <a:t>添加天空盒并</a:t>
              </a:r>
              <a:r>
                <a:rPr lang="zh-CN" altLang="en-US" sz="1100" dirty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rPr>
                <a:t>增添、修改模型</a:t>
              </a:r>
              <a:endParaRPr lang="en-US" altLang="zh-CN" sz="1100" dirty="0">
                <a:solidFill>
                  <a:schemeClr val="bg1"/>
                </a:solidFill>
                <a:latin typeface="方正兰亭黑_GBK" pitchFamily="2" charset="-122"/>
                <a:ea typeface="方正兰亭黑_GBK" pitchFamily="2" charset="-122"/>
              </a:endParaRPr>
            </a:p>
            <a:p>
              <a:pPr algn="ctr">
                <a:spcBef>
                  <a:spcPct val="0"/>
                </a:spcBef>
                <a:defRPr/>
              </a:pPr>
              <a:endParaRPr lang="en-US" altLang="zh-CN" sz="1100" dirty="0">
                <a:solidFill>
                  <a:schemeClr val="bg1"/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896956" y="1270654"/>
            <a:ext cx="1233826" cy="2354901"/>
            <a:chOff x="4896956" y="1270654"/>
            <a:chExt cx="1233826" cy="2354901"/>
          </a:xfrm>
        </p:grpSpPr>
        <p:sp>
          <p:nvSpPr>
            <p:cNvPr id="15" name="圆角矩形 14"/>
            <p:cNvSpPr/>
            <p:nvPr/>
          </p:nvSpPr>
          <p:spPr bwMode="auto">
            <a:xfrm rot="5400000">
              <a:off x="4326282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accent3">
                <a:lumMod val="40000"/>
                <a:lumOff val="60000"/>
              </a:schemeClr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16" name="椭圆 15"/>
            <p:cNvSpPr/>
            <p:nvPr/>
          </p:nvSpPr>
          <p:spPr bwMode="auto">
            <a:xfrm>
              <a:off x="5029333" y="1411263"/>
              <a:ext cx="948801" cy="9500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Text Box 39"/>
            <p:cNvSpPr txBox="1">
              <a:spLocks noChangeArrowheads="1"/>
            </p:cNvSpPr>
            <p:nvPr/>
          </p:nvSpPr>
          <p:spPr bwMode="auto">
            <a:xfrm>
              <a:off x="4982265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ea typeface="微软雅黑" pitchFamily="34" charset="-122"/>
                  <a:cs typeface="Arial" pitchFamily="34" charset="0"/>
                </a:rPr>
                <a:t>3</a:t>
              </a:r>
            </a:p>
          </p:txBody>
        </p:sp>
        <p:sp>
          <p:nvSpPr>
            <p:cNvPr id="42" name="Text Box 39"/>
            <p:cNvSpPr txBox="1">
              <a:spLocks noChangeArrowheads="1"/>
            </p:cNvSpPr>
            <p:nvPr/>
          </p:nvSpPr>
          <p:spPr bwMode="auto">
            <a:xfrm>
              <a:off x="4963597" y="2712116"/>
              <a:ext cx="1167185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rPr>
                <a:t>修改着色器文件、增加卡通着色及其他效果</a:t>
              </a:r>
              <a:endParaRPr lang="en-US" altLang="zh-CN" sz="1100" dirty="0">
                <a:solidFill>
                  <a:schemeClr val="bg1"/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90610" y="1270654"/>
            <a:ext cx="1213553" cy="2354901"/>
            <a:chOff x="6590610" y="1270654"/>
            <a:chExt cx="1213553" cy="2354901"/>
          </a:xfrm>
        </p:grpSpPr>
        <p:sp>
          <p:nvSpPr>
            <p:cNvPr id="19" name="圆角矩形 18"/>
            <p:cNvSpPr/>
            <p:nvPr/>
          </p:nvSpPr>
          <p:spPr bwMode="auto">
            <a:xfrm rot="5400000">
              <a:off x="6019936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90000"/>
              </a:schemeClr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0" name="椭圆 19"/>
            <p:cNvSpPr/>
            <p:nvPr/>
          </p:nvSpPr>
          <p:spPr bwMode="auto">
            <a:xfrm>
              <a:off x="6722985" y="1411263"/>
              <a:ext cx="948800" cy="9500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1" name="Text Box 39"/>
            <p:cNvSpPr txBox="1">
              <a:spLocks noChangeArrowheads="1"/>
            </p:cNvSpPr>
            <p:nvPr/>
          </p:nvSpPr>
          <p:spPr bwMode="auto">
            <a:xfrm>
              <a:off x="6675919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ea typeface="微软雅黑" pitchFamily="34" charset="-122"/>
                  <a:cs typeface="Arial" pitchFamily="34" charset="0"/>
                </a:rPr>
                <a:t>4</a:t>
              </a:r>
            </a:p>
          </p:txBody>
        </p:sp>
        <p:sp>
          <p:nvSpPr>
            <p:cNvPr id="43" name="Text Box 39"/>
            <p:cNvSpPr txBox="1">
              <a:spLocks noChangeArrowheads="1"/>
            </p:cNvSpPr>
            <p:nvPr/>
          </p:nvSpPr>
          <p:spPr bwMode="auto">
            <a:xfrm>
              <a:off x="6611302" y="2712116"/>
              <a:ext cx="117216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1100" dirty="0" smtClean="0">
                  <a:solidFill>
                    <a:schemeClr val="bg1"/>
                  </a:solidFill>
                  <a:latin typeface="方正兰亭黑_GBK" pitchFamily="2" charset="-122"/>
                  <a:ea typeface="方正兰亭黑_GBK" pitchFamily="2" charset="-122"/>
                </a:rPr>
                <a:t>改错并完善</a:t>
              </a:r>
              <a:endParaRPr lang="en-US" altLang="zh-CN" sz="1100" dirty="0">
                <a:solidFill>
                  <a:schemeClr val="bg1"/>
                </a:solidFill>
                <a:latin typeface="方正兰亭黑_GBK" pitchFamily="2" charset="-122"/>
                <a:ea typeface="方正兰亭黑_GBK" pitchFamily="2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673784" y="2255757"/>
            <a:ext cx="417263" cy="228018"/>
            <a:chOff x="2673784" y="2255757"/>
            <a:chExt cx="417263" cy="228018"/>
          </a:xfrm>
        </p:grpSpPr>
        <p:sp>
          <p:nvSpPr>
            <p:cNvPr id="13" name="燕尾形 12"/>
            <p:cNvSpPr/>
            <p:nvPr/>
          </p:nvSpPr>
          <p:spPr>
            <a:xfrm>
              <a:off x="2673784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燕尾形 13"/>
            <p:cNvSpPr/>
            <p:nvPr/>
          </p:nvSpPr>
          <p:spPr>
            <a:xfrm>
              <a:off x="2863029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151055" y="2255757"/>
            <a:ext cx="417263" cy="228018"/>
            <a:chOff x="6151055" y="2255757"/>
            <a:chExt cx="417263" cy="228018"/>
          </a:xfrm>
        </p:grpSpPr>
        <p:sp>
          <p:nvSpPr>
            <p:cNvPr id="23" name="燕尾形 22"/>
            <p:cNvSpPr/>
            <p:nvPr/>
          </p:nvSpPr>
          <p:spPr>
            <a:xfrm>
              <a:off x="6151055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燕尾形 23"/>
            <p:cNvSpPr/>
            <p:nvPr/>
          </p:nvSpPr>
          <p:spPr>
            <a:xfrm>
              <a:off x="6340300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440922" y="2255757"/>
            <a:ext cx="417263" cy="228018"/>
            <a:chOff x="4440922" y="2255757"/>
            <a:chExt cx="417263" cy="228018"/>
          </a:xfrm>
        </p:grpSpPr>
        <p:sp>
          <p:nvSpPr>
            <p:cNvPr id="25" name="燕尾形 24"/>
            <p:cNvSpPr/>
            <p:nvPr/>
          </p:nvSpPr>
          <p:spPr>
            <a:xfrm>
              <a:off x="4440922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燕尾形 25"/>
            <p:cNvSpPr/>
            <p:nvPr/>
          </p:nvSpPr>
          <p:spPr>
            <a:xfrm>
              <a:off x="4630167" y="2255757"/>
              <a:ext cx="228018" cy="228018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xmlns="" id="{8714E6A6-7326-4AFF-86F7-37DCC60D8826}"/>
              </a:ext>
            </a:extLst>
          </p:cNvPr>
          <p:cNvSpPr txBox="1"/>
          <p:nvPr/>
        </p:nvSpPr>
        <p:spPr>
          <a:xfrm>
            <a:off x="467544" y="-20538"/>
            <a:ext cx="215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实现过程</a:t>
            </a:r>
            <a:endParaRPr lang="zh-CN" altLang="en-US" sz="1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413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714C3373-2D29-4D22-80EA-50CBDBA91649}"/>
              </a:ext>
            </a:extLst>
          </p:cNvPr>
          <p:cNvGrpSpPr/>
          <p:nvPr/>
        </p:nvGrpSpPr>
        <p:grpSpPr>
          <a:xfrm>
            <a:off x="467544" y="-20538"/>
            <a:ext cx="2158492" cy="570837"/>
            <a:chOff x="472838" y="-18110"/>
            <a:chExt cx="2158492" cy="570837"/>
          </a:xfrm>
        </p:grpSpPr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xmlns="" id="{DFB36BA4-5EEA-411F-B363-82B5805B3723}"/>
                </a:ext>
              </a:extLst>
            </p:cNvPr>
            <p:cNvSpPr txBox="1"/>
            <p:nvPr/>
          </p:nvSpPr>
          <p:spPr>
            <a:xfrm>
              <a:off x="472838" y="-18110"/>
              <a:ext cx="21584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效果展示</a:t>
              </a:r>
              <a:endPara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xmlns="" id="{A6ABA2CF-310A-4509-B604-4554AA062506}"/>
                </a:ext>
              </a:extLst>
            </p:cNvPr>
            <p:cNvSpPr/>
            <p:nvPr/>
          </p:nvSpPr>
          <p:spPr>
            <a:xfrm>
              <a:off x="1010910" y="244950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/>
                  </a:solidFill>
                  <a:latin typeface="Arial" panose="020B0604020202020204" pitchFamily="34" charset="0"/>
                </a:rPr>
                <a:t>之主体部分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672" y="611854"/>
            <a:ext cx="5688632" cy="442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550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2940"/>
            <a:ext cx="4161801" cy="313055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769" y="541266"/>
            <a:ext cx="3762231" cy="2829996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xmlns="" id="{875ED32F-6732-4F25-8E25-C99413A16592}"/>
              </a:ext>
            </a:extLst>
          </p:cNvPr>
          <p:cNvGrpSpPr/>
          <p:nvPr/>
        </p:nvGrpSpPr>
        <p:grpSpPr>
          <a:xfrm>
            <a:off x="3962905" y="481904"/>
            <a:ext cx="2193135" cy="2867058"/>
            <a:chOff x="129955" y="483518"/>
            <a:chExt cx="4566914" cy="2770953"/>
          </a:xfrm>
        </p:grpSpPr>
        <p:sp>
          <p:nvSpPr>
            <p:cNvPr id="10" name="MH_Other_1"/>
            <p:cNvSpPr/>
            <p:nvPr>
              <p:custDataLst>
                <p:tags r:id="rId4"/>
              </p:custDataLst>
            </p:nvPr>
          </p:nvSpPr>
          <p:spPr>
            <a:xfrm>
              <a:off x="129955" y="483518"/>
              <a:ext cx="4566914" cy="2770953"/>
            </a:xfrm>
            <a:prstGeom prst="parallelogram">
              <a:avLst/>
            </a:prstGeom>
            <a:gradFill>
              <a:gsLst>
                <a:gs pos="70000">
                  <a:srgbClr val="454545"/>
                </a:gs>
                <a:gs pos="32000">
                  <a:srgbClr val="2D2D2D">
                    <a:lumMod val="100000"/>
                  </a:srgbClr>
                </a:gs>
                <a:gs pos="0">
                  <a:srgbClr val="000000">
                    <a:lumMod val="80000"/>
                    <a:lumOff val="20000"/>
                  </a:srgbClr>
                </a:gs>
                <a:gs pos="100000">
                  <a:srgbClr val="000000">
                    <a:lumMod val="80000"/>
                    <a:lumOff val="20000"/>
                  </a:srgbClr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 useBgFill="1">
          <p:nvSpPr>
            <p:cNvPr id="11" name="MH_Other_2"/>
            <p:cNvSpPr/>
            <p:nvPr>
              <p:custDataLst>
                <p:tags r:id="rId5"/>
              </p:custDataLst>
            </p:nvPr>
          </p:nvSpPr>
          <p:spPr>
            <a:xfrm>
              <a:off x="405004" y="513582"/>
              <a:ext cx="3512275" cy="2740889"/>
            </a:xfrm>
            <a:prstGeom prst="parallelogram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00572D8A-0E08-446F-9023-009E490B442B}"/>
              </a:ext>
            </a:extLst>
          </p:cNvPr>
          <p:cNvGrpSpPr/>
          <p:nvPr/>
        </p:nvGrpSpPr>
        <p:grpSpPr>
          <a:xfrm>
            <a:off x="3025768" y="1976599"/>
            <a:ext cx="2369733" cy="3203239"/>
            <a:chOff x="4403809" y="2915587"/>
            <a:chExt cx="2785229" cy="2626087"/>
          </a:xfrm>
        </p:grpSpPr>
        <p:sp>
          <p:nvSpPr>
            <p:cNvPr id="15" name="MH_Other_3"/>
            <p:cNvSpPr/>
            <p:nvPr>
              <p:custDataLst>
                <p:tags r:id="rId2"/>
              </p:custDataLst>
            </p:nvPr>
          </p:nvSpPr>
          <p:spPr>
            <a:xfrm>
              <a:off x="4403809" y="3015707"/>
              <a:ext cx="2619050" cy="2477300"/>
            </a:xfrm>
            <a:prstGeom prst="parallelogram">
              <a:avLst/>
            </a:prstGeom>
            <a:gradFill>
              <a:gsLst>
                <a:gs pos="70000">
                  <a:srgbClr val="454545"/>
                </a:gs>
                <a:gs pos="32000">
                  <a:srgbClr val="2D2D2D">
                    <a:lumMod val="100000"/>
                  </a:srgbClr>
                </a:gs>
                <a:gs pos="0">
                  <a:srgbClr val="000000">
                    <a:lumMod val="80000"/>
                    <a:lumOff val="20000"/>
                  </a:srgbClr>
                </a:gs>
                <a:gs pos="100000">
                  <a:srgbClr val="000000">
                    <a:lumMod val="80000"/>
                    <a:lumOff val="20000"/>
                  </a:srgbClr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 useBgFill="1">
          <p:nvSpPr>
            <p:cNvPr id="16" name="MH_Other_4"/>
            <p:cNvSpPr/>
            <p:nvPr>
              <p:custDataLst>
                <p:tags r:id="rId3"/>
              </p:custDataLst>
            </p:nvPr>
          </p:nvSpPr>
          <p:spPr>
            <a:xfrm>
              <a:off x="4863049" y="2915587"/>
              <a:ext cx="2325989" cy="2626087"/>
            </a:xfrm>
            <a:prstGeom prst="parallelogram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660041F9-B3B0-442D-8A0D-B363151ACAA2}"/>
              </a:ext>
            </a:extLst>
          </p:cNvPr>
          <p:cNvGrpSpPr/>
          <p:nvPr/>
        </p:nvGrpSpPr>
        <p:grpSpPr>
          <a:xfrm>
            <a:off x="467544" y="-20538"/>
            <a:ext cx="2158492" cy="571416"/>
            <a:chOff x="472838" y="-18110"/>
            <a:chExt cx="2158492" cy="571416"/>
          </a:xfrm>
        </p:grpSpPr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xmlns="" id="{D4C4938C-11D1-477D-8281-9335144C3A18}"/>
                </a:ext>
              </a:extLst>
            </p:cNvPr>
            <p:cNvSpPr txBox="1"/>
            <p:nvPr/>
          </p:nvSpPr>
          <p:spPr>
            <a:xfrm>
              <a:off x="472838" y="-18110"/>
              <a:ext cx="21584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效果展示</a:t>
              </a:r>
              <a:endPara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xmlns="" id="{89F15D6F-F290-46FD-B980-24839DA4DE5D}"/>
                </a:ext>
              </a:extLst>
            </p:cNvPr>
            <p:cNvSpPr/>
            <p:nvPr/>
          </p:nvSpPr>
          <p:spPr>
            <a:xfrm>
              <a:off x="1043631" y="245529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/>
                  </a:solidFill>
                  <a:latin typeface="Arial" panose="020B0604020202020204" pitchFamily="34" charset="0"/>
                </a:rPr>
                <a:t>之</a:t>
              </a:r>
              <a:r>
                <a:rPr lang="zh-CN" altLang="en-US" sz="1400" smtClean="0">
                  <a:solidFill>
                    <a:schemeClr val="bg1"/>
                  </a:solidFill>
                  <a:latin typeface="Arial" panose="020B0604020202020204" pitchFamily="34" charset="0"/>
                </a:rPr>
                <a:t>简易的动画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0676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714C3373-2D29-4D22-80EA-50CBDBA91649}"/>
              </a:ext>
            </a:extLst>
          </p:cNvPr>
          <p:cNvGrpSpPr/>
          <p:nvPr/>
        </p:nvGrpSpPr>
        <p:grpSpPr>
          <a:xfrm>
            <a:off x="467544" y="-20538"/>
            <a:ext cx="2158492" cy="570837"/>
            <a:chOff x="472838" y="-18110"/>
            <a:chExt cx="2158492" cy="570837"/>
          </a:xfrm>
        </p:grpSpPr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xmlns="" id="{DFB36BA4-5EEA-411F-B363-82B5805B3723}"/>
                </a:ext>
              </a:extLst>
            </p:cNvPr>
            <p:cNvSpPr txBox="1"/>
            <p:nvPr/>
          </p:nvSpPr>
          <p:spPr>
            <a:xfrm>
              <a:off x="472838" y="-18110"/>
              <a:ext cx="21584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效果展示</a:t>
              </a:r>
              <a:endPara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xmlns="" id="{A6ABA2CF-310A-4509-B604-4554AA062506}"/>
                </a:ext>
              </a:extLst>
            </p:cNvPr>
            <p:cNvSpPr/>
            <p:nvPr/>
          </p:nvSpPr>
          <p:spPr>
            <a:xfrm>
              <a:off x="1010910" y="24495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/>
                  </a:solidFill>
                  <a:latin typeface="Arial" panose="020B0604020202020204" pitchFamily="34" charset="0"/>
                </a:rPr>
                <a:t>之天空盒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550299"/>
            <a:ext cx="6106256" cy="459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39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714C3373-2D29-4D22-80EA-50CBDBA91649}"/>
              </a:ext>
            </a:extLst>
          </p:cNvPr>
          <p:cNvGrpSpPr/>
          <p:nvPr/>
        </p:nvGrpSpPr>
        <p:grpSpPr>
          <a:xfrm>
            <a:off x="467544" y="-20538"/>
            <a:ext cx="2158492" cy="570837"/>
            <a:chOff x="472838" y="-18110"/>
            <a:chExt cx="2158492" cy="570837"/>
          </a:xfrm>
        </p:grpSpPr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xmlns="" id="{DFB36BA4-5EEA-411F-B363-82B5805B3723}"/>
                </a:ext>
              </a:extLst>
            </p:cNvPr>
            <p:cNvSpPr txBox="1"/>
            <p:nvPr/>
          </p:nvSpPr>
          <p:spPr>
            <a:xfrm>
              <a:off x="472838" y="-18110"/>
              <a:ext cx="21584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效果展示</a:t>
              </a:r>
              <a:endParaRPr lang="zh-CN" altLang="en-US" sz="1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xmlns="" id="{A6ABA2CF-310A-4509-B604-4554AA062506}"/>
                </a:ext>
              </a:extLst>
            </p:cNvPr>
            <p:cNvSpPr/>
            <p:nvPr/>
          </p:nvSpPr>
          <p:spPr>
            <a:xfrm>
              <a:off x="1010910" y="244950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/>
                  </a:solidFill>
                  <a:latin typeface="Arial" panose="020B0604020202020204" pitchFamily="34" charset="0"/>
                </a:rPr>
                <a:t>之卡通着色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550299"/>
            <a:ext cx="6093296" cy="458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797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11"/>
          <p:cNvSpPr>
            <a:spLocks noChangeArrowheads="1"/>
          </p:cNvSpPr>
          <p:nvPr/>
        </p:nvSpPr>
        <p:spPr bwMode="gray">
          <a:xfrm>
            <a:off x="3661077" y="1978187"/>
            <a:ext cx="2423096" cy="40011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solidFill>
                  <a:schemeClr val="tx2"/>
                </a:solidFill>
                <a:latin typeface="方正兰亭中黑_GBK" pitchFamily="2" charset="-122"/>
                <a:ea typeface="方正兰亭中黑_GBK" pitchFamily="2" charset="-122"/>
              </a:rPr>
              <a:t>技术详解</a:t>
            </a:r>
            <a:endParaRPr lang="zh-CN" altLang="en-US" sz="2000" dirty="0">
              <a:solidFill>
                <a:schemeClr val="tx2"/>
              </a:solidFill>
              <a:latin typeface="方正兰亭中黑_GBK" pitchFamily="2" charset="-122"/>
              <a:ea typeface="方正兰亭中黑_GBK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863408" y="1789656"/>
            <a:ext cx="710599" cy="773822"/>
            <a:chOff x="550069" y="1100038"/>
            <a:chExt cx="710599" cy="773822"/>
          </a:xfrm>
        </p:grpSpPr>
        <p:sp>
          <p:nvSpPr>
            <p:cNvPr id="94" name="矩形 2"/>
            <p:cNvSpPr/>
            <p:nvPr/>
          </p:nvSpPr>
          <p:spPr>
            <a:xfrm rot="5400000">
              <a:off x="554462" y="1167653"/>
              <a:ext cx="773822" cy="638591"/>
            </a:xfrm>
            <a:custGeom>
              <a:avLst/>
              <a:gdLst/>
              <a:ahLst/>
              <a:cxnLst/>
              <a:rect l="l" t="t" r="r" b="b"/>
              <a:pathLst>
                <a:path w="811496" h="669681">
                  <a:moveTo>
                    <a:pt x="1" y="405747"/>
                  </a:moveTo>
                  <a:lnTo>
                    <a:pt x="405749" y="0"/>
                  </a:lnTo>
                  <a:lnTo>
                    <a:pt x="811495" y="405747"/>
                  </a:lnTo>
                  <a:close/>
                  <a:moveTo>
                    <a:pt x="0" y="669681"/>
                  </a:moveTo>
                  <a:lnTo>
                    <a:pt x="0" y="405748"/>
                  </a:lnTo>
                  <a:lnTo>
                    <a:pt x="811496" y="405748"/>
                  </a:lnTo>
                  <a:lnTo>
                    <a:pt x="811496" y="66968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50069" y="1175365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Swiss911 XCm BT" pitchFamily="34" charset="0"/>
                </a:rPr>
                <a:t>02</a:t>
              </a:r>
              <a:endParaRPr lang="zh-CN" altLang="en-US" sz="3200" dirty="0">
                <a:solidFill>
                  <a:schemeClr val="bg1"/>
                </a:solidFill>
                <a:latin typeface="Swiss911 XCm BT" pitchFamily="34" charset="0"/>
              </a:endParaRP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804188C2-E3C3-4FA8-8B25-B543541D774F}"/>
              </a:ext>
            </a:extLst>
          </p:cNvPr>
          <p:cNvCxnSpPr/>
          <p:nvPr/>
        </p:nvCxnSpPr>
        <p:spPr>
          <a:xfrm>
            <a:off x="3443390" y="2563478"/>
            <a:ext cx="288167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组合 96">
            <a:extLst>
              <a:ext uri="{FF2B5EF4-FFF2-40B4-BE49-F238E27FC236}">
                <a16:creationId xmlns:a16="http://schemas.microsoft.com/office/drawing/2014/main" xmlns="" id="{D2FB8AE1-F195-4189-8786-3AD381BCDBDC}"/>
              </a:ext>
            </a:extLst>
          </p:cNvPr>
          <p:cNvGrpSpPr/>
          <p:nvPr/>
        </p:nvGrpSpPr>
        <p:grpSpPr>
          <a:xfrm>
            <a:off x="-56139" y="-601220"/>
            <a:ext cx="2368153" cy="5789614"/>
            <a:chOff x="-56639" y="-632373"/>
            <a:chExt cx="2368153" cy="5789614"/>
          </a:xfrm>
        </p:grpSpPr>
        <p:sp>
          <p:nvSpPr>
            <p:cNvPr id="98" name="矩形 2">
              <a:extLst>
                <a:ext uri="{FF2B5EF4-FFF2-40B4-BE49-F238E27FC236}">
                  <a16:creationId xmlns:a16="http://schemas.microsoft.com/office/drawing/2014/main" xmlns="" id="{DE51A31F-4CC3-45E4-9A6F-6B9576F81657}"/>
                </a:ext>
              </a:extLst>
            </p:cNvPr>
            <p:cNvSpPr/>
            <p:nvPr/>
          </p:nvSpPr>
          <p:spPr>
            <a:xfrm rot="5400000">
              <a:off x="-585140" y="2039529"/>
              <a:ext cx="2340562" cy="117028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矩形 2">
              <a:extLst>
                <a:ext uri="{FF2B5EF4-FFF2-40B4-BE49-F238E27FC236}">
                  <a16:creationId xmlns:a16="http://schemas.microsoft.com/office/drawing/2014/main" xmlns="" id="{62CFCCC3-B2EC-4CBB-B116-3260D7AC88C2}"/>
                </a:ext>
              </a:extLst>
            </p:cNvPr>
            <p:cNvSpPr/>
            <p:nvPr/>
          </p:nvSpPr>
          <p:spPr>
            <a:xfrm rot="5400000">
              <a:off x="-335752" y="830698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矩形 2">
              <a:extLst>
                <a:ext uri="{FF2B5EF4-FFF2-40B4-BE49-F238E27FC236}">
                  <a16:creationId xmlns:a16="http://schemas.microsoft.com/office/drawing/2014/main" xmlns="" id="{55553648-4AB2-438A-8551-00B0D8E3FBD0}"/>
                </a:ext>
              </a:extLst>
            </p:cNvPr>
            <p:cNvSpPr/>
            <p:nvPr/>
          </p:nvSpPr>
          <p:spPr>
            <a:xfrm rot="5400000">
              <a:off x="440446" y="1295374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矩形 2">
              <a:extLst>
                <a:ext uri="{FF2B5EF4-FFF2-40B4-BE49-F238E27FC236}">
                  <a16:creationId xmlns:a16="http://schemas.microsoft.com/office/drawing/2014/main" xmlns="" id="{B9101AD3-7006-4970-B366-2B53690C275E}"/>
                </a:ext>
              </a:extLst>
            </p:cNvPr>
            <p:cNvSpPr/>
            <p:nvPr/>
          </p:nvSpPr>
          <p:spPr>
            <a:xfrm rot="5400000">
              <a:off x="315136" y="117698"/>
              <a:ext cx="1302985" cy="65026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矩形 2">
              <a:extLst>
                <a:ext uri="{FF2B5EF4-FFF2-40B4-BE49-F238E27FC236}">
                  <a16:creationId xmlns:a16="http://schemas.microsoft.com/office/drawing/2014/main" xmlns="" id="{BDFB8FC4-77A3-47A9-9980-CDEBBDD901C1}"/>
                </a:ext>
              </a:extLst>
            </p:cNvPr>
            <p:cNvSpPr/>
            <p:nvPr/>
          </p:nvSpPr>
          <p:spPr>
            <a:xfrm rot="5400000">
              <a:off x="906560" y="1633477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矩形 2">
              <a:extLst>
                <a:ext uri="{FF2B5EF4-FFF2-40B4-BE49-F238E27FC236}">
                  <a16:creationId xmlns:a16="http://schemas.microsoft.com/office/drawing/2014/main" xmlns="" id="{4C626783-6702-415D-B4E7-8A4BFDBC2447}"/>
                </a:ext>
              </a:extLst>
            </p:cNvPr>
            <p:cNvSpPr/>
            <p:nvPr/>
          </p:nvSpPr>
          <p:spPr>
            <a:xfrm rot="5400000">
              <a:off x="906560" y="2161641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矩形 2">
              <a:extLst>
                <a:ext uri="{FF2B5EF4-FFF2-40B4-BE49-F238E27FC236}">
                  <a16:creationId xmlns:a16="http://schemas.microsoft.com/office/drawing/2014/main" xmlns="" id="{C6D52FBC-AE93-47EC-B197-8EA89A78140E}"/>
                </a:ext>
              </a:extLst>
            </p:cNvPr>
            <p:cNvSpPr/>
            <p:nvPr/>
          </p:nvSpPr>
          <p:spPr>
            <a:xfrm rot="5400000">
              <a:off x="440446" y="2097118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矩形 2">
              <a:extLst>
                <a:ext uri="{FF2B5EF4-FFF2-40B4-BE49-F238E27FC236}">
                  <a16:creationId xmlns:a16="http://schemas.microsoft.com/office/drawing/2014/main" xmlns="" id="{C0FFF7DC-8FD9-4AC4-97A9-DE72A6B036EA}"/>
                </a:ext>
              </a:extLst>
            </p:cNvPr>
            <p:cNvSpPr/>
            <p:nvPr/>
          </p:nvSpPr>
          <p:spPr>
            <a:xfrm rot="5400000">
              <a:off x="367402" y="2970980"/>
              <a:ext cx="1094318" cy="54612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矩形 2">
              <a:extLst>
                <a:ext uri="{FF2B5EF4-FFF2-40B4-BE49-F238E27FC236}">
                  <a16:creationId xmlns:a16="http://schemas.microsoft.com/office/drawing/2014/main" xmlns="" id="{900BD925-3848-4220-8AE8-EC5617694C6A}"/>
                </a:ext>
              </a:extLst>
            </p:cNvPr>
            <p:cNvSpPr/>
            <p:nvPr/>
          </p:nvSpPr>
          <p:spPr>
            <a:xfrm rot="5400000">
              <a:off x="486335" y="3963123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矩形 2">
              <a:extLst>
                <a:ext uri="{FF2B5EF4-FFF2-40B4-BE49-F238E27FC236}">
                  <a16:creationId xmlns:a16="http://schemas.microsoft.com/office/drawing/2014/main" xmlns="" id="{773B4003-7469-47A6-B8BB-39D0CB137C11}"/>
                </a:ext>
              </a:extLst>
            </p:cNvPr>
            <p:cNvSpPr/>
            <p:nvPr/>
          </p:nvSpPr>
          <p:spPr>
            <a:xfrm rot="5400000">
              <a:off x="-335752" y="4149984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矩形 2">
              <a:extLst>
                <a:ext uri="{FF2B5EF4-FFF2-40B4-BE49-F238E27FC236}">
                  <a16:creationId xmlns:a16="http://schemas.microsoft.com/office/drawing/2014/main" xmlns="" id="{F00B8779-E901-41CF-82DA-2E1D92DAE6F8}"/>
                </a:ext>
              </a:extLst>
            </p:cNvPr>
            <p:cNvSpPr/>
            <p:nvPr/>
          </p:nvSpPr>
          <p:spPr>
            <a:xfrm rot="5400000">
              <a:off x="486335" y="4623674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矩形 2">
              <a:extLst>
                <a:ext uri="{FF2B5EF4-FFF2-40B4-BE49-F238E27FC236}">
                  <a16:creationId xmlns:a16="http://schemas.microsoft.com/office/drawing/2014/main" xmlns="" id="{EBF58AFB-D39B-4836-BDEB-8F65A7A4F49B}"/>
                </a:ext>
              </a:extLst>
            </p:cNvPr>
            <p:cNvSpPr/>
            <p:nvPr/>
          </p:nvSpPr>
          <p:spPr>
            <a:xfrm rot="5400000">
              <a:off x="795492" y="4313931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矩形 2">
              <a:extLst>
                <a:ext uri="{FF2B5EF4-FFF2-40B4-BE49-F238E27FC236}">
                  <a16:creationId xmlns:a16="http://schemas.microsoft.com/office/drawing/2014/main" xmlns="" id="{F19BE845-EFB0-4235-998C-62F4ADA917B3}"/>
                </a:ext>
              </a:extLst>
            </p:cNvPr>
            <p:cNvSpPr/>
            <p:nvPr/>
          </p:nvSpPr>
          <p:spPr>
            <a:xfrm rot="5400000">
              <a:off x="1106720" y="4010387"/>
              <a:ext cx="611216" cy="30503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矩形 2">
              <a:extLst>
                <a:ext uri="{FF2B5EF4-FFF2-40B4-BE49-F238E27FC236}">
                  <a16:creationId xmlns:a16="http://schemas.microsoft.com/office/drawing/2014/main" xmlns="" id="{F8874EAC-376B-42AE-A6D3-EED2C8BFBBFB}"/>
                </a:ext>
              </a:extLst>
            </p:cNvPr>
            <p:cNvSpPr/>
            <p:nvPr/>
          </p:nvSpPr>
          <p:spPr>
            <a:xfrm rot="5400000">
              <a:off x="1104649" y="3392972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矩形 2">
              <a:extLst>
                <a:ext uri="{FF2B5EF4-FFF2-40B4-BE49-F238E27FC236}">
                  <a16:creationId xmlns:a16="http://schemas.microsoft.com/office/drawing/2014/main" xmlns="" id="{A11EECFD-D13D-4A31-BAA2-58BB4EFFD675}"/>
                </a:ext>
              </a:extLst>
            </p:cNvPr>
            <p:cNvSpPr/>
            <p:nvPr/>
          </p:nvSpPr>
          <p:spPr>
            <a:xfrm rot="5400000">
              <a:off x="-233773" y="2840433"/>
              <a:ext cx="935087" cy="46754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矩形 2">
              <a:extLst>
                <a:ext uri="{FF2B5EF4-FFF2-40B4-BE49-F238E27FC236}">
                  <a16:creationId xmlns:a16="http://schemas.microsoft.com/office/drawing/2014/main" xmlns="" id="{5C535AD1-227B-4488-BABD-38F172C39002}"/>
                </a:ext>
              </a:extLst>
            </p:cNvPr>
            <p:cNvSpPr/>
            <p:nvPr/>
          </p:nvSpPr>
          <p:spPr>
            <a:xfrm rot="5400000">
              <a:off x="-457281" y="-175093"/>
              <a:ext cx="1829122" cy="9145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矩形 2">
              <a:extLst>
                <a:ext uri="{FF2B5EF4-FFF2-40B4-BE49-F238E27FC236}">
                  <a16:creationId xmlns:a16="http://schemas.microsoft.com/office/drawing/2014/main" xmlns="" id="{64A6FFFD-F428-4E20-8CC0-DFCC2429617E}"/>
                </a:ext>
              </a:extLst>
            </p:cNvPr>
            <p:cNvSpPr/>
            <p:nvPr/>
          </p:nvSpPr>
          <p:spPr>
            <a:xfrm rot="5400000">
              <a:off x="151528" y="1207865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矩形 2">
              <a:extLst>
                <a:ext uri="{FF2B5EF4-FFF2-40B4-BE49-F238E27FC236}">
                  <a16:creationId xmlns:a16="http://schemas.microsoft.com/office/drawing/2014/main" xmlns="" id="{E34A5E18-B04C-4E52-968A-5AAF117A176C}"/>
                </a:ext>
              </a:extLst>
            </p:cNvPr>
            <p:cNvSpPr/>
            <p:nvPr/>
          </p:nvSpPr>
          <p:spPr>
            <a:xfrm rot="5400000">
              <a:off x="151528" y="2228650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矩形 2">
              <a:extLst>
                <a:ext uri="{FF2B5EF4-FFF2-40B4-BE49-F238E27FC236}">
                  <a16:creationId xmlns:a16="http://schemas.microsoft.com/office/drawing/2014/main" xmlns="" id="{7CC84CB1-E7B6-4889-8504-D9F3B29F7810}"/>
                </a:ext>
              </a:extLst>
            </p:cNvPr>
            <p:cNvSpPr/>
            <p:nvPr/>
          </p:nvSpPr>
          <p:spPr>
            <a:xfrm rot="5400000">
              <a:off x="-75391" y="3569140"/>
              <a:ext cx="957086" cy="4776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矩形 2">
              <a:extLst>
                <a:ext uri="{FF2B5EF4-FFF2-40B4-BE49-F238E27FC236}">
                  <a16:creationId xmlns:a16="http://schemas.microsoft.com/office/drawing/2014/main" xmlns="" id="{2BD49A04-545B-48FA-9988-4D120AC6C317}"/>
                </a:ext>
              </a:extLst>
            </p:cNvPr>
            <p:cNvSpPr/>
            <p:nvPr/>
          </p:nvSpPr>
          <p:spPr>
            <a:xfrm rot="5400000">
              <a:off x="1306481" y="1184509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矩形 2">
              <a:extLst>
                <a:ext uri="{FF2B5EF4-FFF2-40B4-BE49-F238E27FC236}">
                  <a16:creationId xmlns:a16="http://schemas.microsoft.com/office/drawing/2014/main" xmlns="" id="{419105D3-1269-4BBE-93E4-E2B4286C1E47}"/>
                </a:ext>
              </a:extLst>
            </p:cNvPr>
            <p:cNvSpPr/>
            <p:nvPr/>
          </p:nvSpPr>
          <p:spPr>
            <a:xfrm rot="5400000">
              <a:off x="-700570" y="776139"/>
              <a:ext cx="2571422" cy="128327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矩形 2">
              <a:extLst>
                <a:ext uri="{FF2B5EF4-FFF2-40B4-BE49-F238E27FC236}">
                  <a16:creationId xmlns:a16="http://schemas.microsoft.com/office/drawing/2014/main" xmlns="" id="{39574252-14B9-4C0F-B1EC-9FB7B0C57FC4}"/>
                </a:ext>
              </a:extLst>
            </p:cNvPr>
            <p:cNvSpPr/>
            <p:nvPr/>
          </p:nvSpPr>
          <p:spPr>
            <a:xfrm rot="5400000">
              <a:off x="-407031" y="2619045"/>
              <a:ext cx="1398922" cy="6981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矩形 2">
              <a:extLst>
                <a:ext uri="{FF2B5EF4-FFF2-40B4-BE49-F238E27FC236}">
                  <a16:creationId xmlns:a16="http://schemas.microsoft.com/office/drawing/2014/main" xmlns="" id="{4BC34E68-8154-4488-8487-B774B53046C2}"/>
                </a:ext>
              </a:extLst>
            </p:cNvPr>
            <p:cNvSpPr/>
            <p:nvPr/>
          </p:nvSpPr>
          <p:spPr>
            <a:xfrm rot="5400000">
              <a:off x="361002" y="3725314"/>
              <a:ext cx="1092871" cy="54540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矩形 2">
              <a:extLst>
                <a:ext uri="{FF2B5EF4-FFF2-40B4-BE49-F238E27FC236}">
                  <a16:creationId xmlns:a16="http://schemas.microsoft.com/office/drawing/2014/main" xmlns="" id="{C2ACBDBF-6845-43EE-AC54-D4C45C993CFB}"/>
                </a:ext>
              </a:extLst>
            </p:cNvPr>
            <p:cNvSpPr/>
            <p:nvPr/>
          </p:nvSpPr>
          <p:spPr>
            <a:xfrm rot="5400000">
              <a:off x="1277524" y="2767053"/>
              <a:ext cx="546433" cy="27270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矩形 2">
              <a:extLst>
                <a:ext uri="{FF2B5EF4-FFF2-40B4-BE49-F238E27FC236}">
                  <a16:creationId xmlns:a16="http://schemas.microsoft.com/office/drawing/2014/main" xmlns="" id="{83ABB81C-D724-418A-AF23-543002185A04}"/>
                </a:ext>
              </a:extLst>
            </p:cNvPr>
            <p:cNvSpPr/>
            <p:nvPr/>
          </p:nvSpPr>
          <p:spPr>
            <a:xfrm rot="5400000">
              <a:off x="1881487" y="2071264"/>
              <a:ext cx="302735" cy="15108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矩形 2">
              <a:extLst>
                <a:ext uri="{FF2B5EF4-FFF2-40B4-BE49-F238E27FC236}">
                  <a16:creationId xmlns:a16="http://schemas.microsoft.com/office/drawing/2014/main" xmlns="" id="{2233D82C-8209-47A3-937B-2ED643C818AE}"/>
                </a:ext>
              </a:extLst>
            </p:cNvPr>
            <p:cNvSpPr/>
            <p:nvPr/>
          </p:nvSpPr>
          <p:spPr>
            <a:xfrm rot="5400000">
              <a:off x="1687430" y="2534823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矩形 2">
              <a:extLst>
                <a:ext uri="{FF2B5EF4-FFF2-40B4-BE49-F238E27FC236}">
                  <a16:creationId xmlns:a16="http://schemas.microsoft.com/office/drawing/2014/main" xmlns="" id="{A7E235A4-229B-4279-8076-CF04ED013535}"/>
                </a:ext>
              </a:extLst>
            </p:cNvPr>
            <p:cNvSpPr/>
            <p:nvPr/>
          </p:nvSpPr>
          <p:spPr>
            <a:xfrm rot="5400000">
              <a:off x="1501312" y="4232261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矩形 2">
              <a:extLst>
                <a:ext uri="{FF2B5EF4-FFF2-40B4-BE49-F238E27FC236}">
                  <a16:creationId xmlns:a16="http://schemas.microsoft.com/office/drawing/2014/main" xmlns="" id="{A0F15B90-0E77-46AB-8760-63359F298E82}"/>
                </a:ext>
              </a:extLst>
            </p:cNvPr>
            <p:cNvSpPr/>
            <p:nvPr/>
          </p:nvSpPr>
          <p:spPr>
            <a:xfrm rot="5400000">
              <a:off x="1164999" y="4749137"/>
              <a:ext cx="428960" cy="21407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矩形 2">
              <a:extLst>
                <a:ext uri="{FF2B5EF4-FFF2-40B4-BE49-F238E27FC236}">
                  <a16:creationId xmlns:a16="http://schemas.microsoft.com/office/drawing/2014/main" xmlns="" id="{BC8A3526-5982-424A-8663-75523661BBDC}"/>
                </a:ext>
              </a:extLst>
            </p:cNvPr>
            <p:cNvSpPr/>
            <p:nvPr/>
          </p:nvSpPr>
          <p:spPr>
            <a:xfrm rot="5400000">
              <a:off x="-470723" y="2255402"/>
              <a:ext cx="1882895" cy="94145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矩形 2">
              <a:extLst>
                <a:ext uri="{FF2B5EF4-FFF2-40B4-BE49-F238E27FC236}">
                  <a16:creationId xmlns:a16="http://schemas.microsoft.com/office/drawing/2014/main" xmlns="" id="{B85FEDB7-4855-460E-8DDA-E08235C64A2B}"/>
                </a:ext>
              </a:extLst>
            </p:cNvPr>
            <p:cNvSpPr/>
            <p:nvPr/>
          </p:nvSpPr>
          <p:spPr>
            <a:xfrm rot="5400000">
              <a:off x="197724" y="4221698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矩形 2">
              <a:extLst>
                <a:ext uri="{FF2B5EF4-FFF2-40B4-BE49-F238E27FC236}">
                  <a16:creationId xmlns:a16="http://schemas.microsoft.com/office/drawing/2014/main" xmlns="" id="{22DC214C-4E57-40D5-976B-6F08E88DB3F3}"/>
                </a:ext>
              </a:extLst>
            </p:cNvPr>
            <p:cNvSpPr/>
            <p:nvPr/>
          </p:nvSpPr>
          <p:spPr>
            <a:xfrm rot="5400000">
              <a:off x="176184" y="940564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矩形 2">
              <a:extLst>
                <a:ext uri="{FF2B5EF4-FFF2-40B4-BE49-F238E27FC236}">
                  <a16:creationId xmlns:a16="http://schemas.microsoft.com/office/drawing/2014/main" xmlns="" id="{66EAC705-E7EE-4DDE-9460-2B1F448FF94D}"/>
                </a:ext>
              </a:extLst>
            </p:cNvPr>
            <p:cNvSpPr/>
            <p:nvPr/>
          </p:nvSpPr>
          <p:spPr>
            <a:xfrm rot="5400000">
              <a:off x="1184628" y="1902050"/>
              <a:ext cx="528165" cy="26408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矩形 2">
              <a:extLst>
                <a:ext uri="{FF2B5EF4-FFF2-40B4-BE49-F238E27FC236}">
                  <a16:creationId xmlns:a16="http://schemas.microsoft.com/office/drawing/2014/main" xmlns="" id="{D29CA3EB-14B8-4C09-A7B0-865AB64ECD59}"/>
                </a:ext>
              </a:extLst>
            </p:cNvPr>
            <p:cNvSpPr/>
            <p:nvPr/>
          </p:nvSpPr>
          <p:spPr>
            <a:xfrm rot="5400000">
              <a:off x="1226534" y="247645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矩形 2">
              <a:extLst>
                <a:ext uri="{FF2B5EF4-FFF2-40B4-BE49-F238E27FC236}">
                  <a16:creationId xmlns:a16="http://schemas.microsoft.com/office/drawing/2014/main" xmlns="" id="{75B57D83-6EEB-4B07-9D91-82E92F6B7F4D}"/>
                </a:ext>
              </a:extLst>
            </p:cNvPr>
            <p:cNvSpPr/>
            <p:nvPr/>
          </p:nvSpPr>
          <p:spPr>
            <a:xfrm rot="5400000">
              <a:off x="2143823" y="3999344"/>
              <a:ext cx="223729" cy="11165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5" name="组合 164">
            <a:extLst>
              <a:ext uri="{FF2B5EF4-FFF2-40B4-BE49-F238E27FC236}">
                <a16:creationId xmlns:a16="http://schemas.microsoft.com/office/drawing/2014/main" xmlns="" id="{A4317FDA-200E-4637-A6E6-69F835C085F8}"/>
              </a:ext>
            </a:extLst>
          </p:cNvPr>
          <p:cNvGrpSpPr/>
          <p:nvPr/>
        </p:nvGrpSpPr>
        <p:grpSpPr>
          <a:xfrm flipH="1">
            <a:off x="6833040" y="-636958"/>
            <a:ext cx="2368153" cy="5789614"/>
            <a:chOff x="-56639" y="-632373"/>
            <a:chExt cx="2368153" cy="5789614"/>
          </a:xfrm>
        </p:grpSpPr>
        <p:sp>
          <p:nvSpPr>
            <p:cNvPr id="166" name="矩形 2">
              <a:extLst>
                <a:ext uri="{FF2B5EF4-FFF2-40B4-BE49-F238E27FC236}">
                  <a16:creationId xmlns:a16="http://schemas.microsoft.com/office/drawing/2014/main" xmlns="" id="{F242DB58-A3D9-448A-BBF9-040DAEFDE65C}"/>
                </a:ext>
              </a:extLst>
            </p:cNvPr>
            <p:cNvSpPr/>
            <p:nvPr/>
          </p:nvSpPr>
          <p:spPr>
            <a:xfrm rot="5400000">
              <a:off x="-585140" y="2039529"/>
              <a:ext cx="2340562" cy="117028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矩形 2">
              <a:extLst>
                <a:ext uri="{FF2B5EF4-FFF2-40B4-BE49-F238E27FC236}">
                  <a16:creationId xmlns:a16="http://schemas.microsoft.com/office/drawing/2014/main" xmlns="" id="{5DC70AF1-6501-41D4-8C14-70A1CBA617C5}"/>
                </a:ext>
              </a:extLst>
            </p:cNvPr>
            <p:cNvSpPr/>
            <p:nvPr/>
          </p:nvSpPr>
          <p:spPr>
            <a:xfrm rot="5400000">
              <a:off x="-335752" y="830698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矩形 2">
              <a:extLst>
                <a:ext uri="{FF2B5EF4-FFF2-40B4-BE49-F238E27FC236}">
                  <a16:creationId xmlns:a16="http://schemas.microsoft.com/office/drawing/2014/main" xmlns="" id="{172B6999-B9B1-4874-BF98-8EB77078919C}"/>
                </a:ext>
              </a:extLst>
            </p:cNvPr>
            <p:cNvSpPr/>
            <p:nvPr/>
          </p:nvSpPr>
          <p:spPr>
            <a:xfrm rot="5400000">
              <a:off x="440446" y="1295374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矩形 2">
              <a:extLst>
                <a:ext uri="{FF2B5EF4-FFF2-40B4-BE49-F238E27FC236}">
                  <a16:creationId xmlns:a16="http://schemas.microsoft.com/office/drawing/2014/main" xmlns="" id="{B2E96E1D-789A-444C-B1CC-DCBFFF30A3BE}"/>
                </a:ext>
              </a:extLst>
            </p:cNvPr>
            <p:cNvSpPr/>
            <p:nvPr/>
          </p:nvSpPr>
          <p:spPr>
            <a:xfrm rot="5400000">
              <a:off x="315136" y="117698"/>
              <a:ext cx="1302985" cy="65026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矩形 2">
              <a:extLst>
                <a:ext uri="{FF2B5EF4-FFF2-40B4-BE49-F238E27FC236}">
                  <a16:creationId xmlns:a16="http://schemas.microsoft.com/office/drawing/2014/main" xmlns="" id="{BFAD0ABE-9068-485E-8BED-37CBB36E7581}"/>
                </a:ext>
              </a:extLst>
            </p:cNvPr>
            <p:cNvSpPr/>
            <p:nvPr/>
          </p:nvSpPr>
          <p:spPr>
            <a:xfrm rot="5400000">
              <a:off x="906560" y="1633477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矩形 2">
              <a:extLst>
                <a:ext uri="{FF2B5EF4-FFF2-40B4-BE49-F238E27FC236}">
                  <a16:creationId xmlns:a16="http://schemas.microsoft.com/office/drawing/2014/main" xmlns="" id="{BB0B7EBA-5CBC-4BF2-AFFD-7946E26EFE12}"/>
                </a:ext>
              </a:extLst>
            </p:cNvPr>
            <p:cNvSpPr/>
            <p:nvPr/>
          </p:nvSpPr>
          <p:spPr>
            <a:xfrm rot="5400000">
              <a:off x="906560" y="2161641"/>
              <a:ext cx="547159" cy="2730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矩形 2">
              <a:extLst>
                <a:ext uri="{FF2B5EF4-FFF2-40B4-BE49-F238E27FC236}">
                  <a16:creationId xmlns:a16="http://schemas.microsoft.com/office/drawing/2014/main" xmlns="" id="{709A9654-2265-483A-9652-964695BD54B0}"/>
                </a:ext>
              </a:extLst>
            </p:cNvPr>
            <p:cNvSpPr/>
            <p:nvPr/>
          </p:nvSpPr>
          <p:spPr>
            <a:xfrm rot="5400000">
              <a:off x="440446" y="2097118"/>
              <a:ext cx="804216" cy="40210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矩形 2">
              <a:extLst>
                <a:ext uri="{FF2B5EF4-FFF2-40B4-BE49-F238E27FC236}">
                  <a16:creationId xmlns:a16="http://schemas.microsoft.com/office/drawing/2014/main" xmlns="" id="{61252CD1-EE50-4662-A69E-19F4F37A3221}"/>
                </a:ext>
              </a:extLst>
            </p:cNvPr>
            <p:cNvSpPr/>
            <p:nvPr/>
          </p:nvSpPr>
          <p:spPr>
            <a:xfrm rot="5400000">
              <a:off x="367402" y="2970980"/>
              <a:ext cx="1094318" cy="54612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矩形 2">
              <a:extLst>
                <a:ext uri="{FF2B5EF4-FFF2-40B4-BE49-F238E27FC236}">
                  <a16:creationId xmlns:a16="http://schemas.microsoft.com/office/drawing/2014/main" xmlns="" id="{8154BC73-FA9A-4432-B546-51990A6047F3}"/>
                </a:ext>
              </a:extLst>
            </p:cNvPr>
            <p:cNvSpPr/>
            <p:nvPr/>
          </p:nvSpPr>
          <p:spPr>
            <a:xfrm rot="5400000">
              <a:off x="486335" y="3963123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矩形 2">
              <a:extLst>
                <a:ext uri="{FF2B5EF4-FFF2-40B4-BE49-F238E27FC236}">
                  <a16:creationId xmlns:a16="http://schemas.microsoft.com/office/drawing/2014/main" xmlns="" id="{617E6435-8005-46D8-A3A1-F14A5D3D77C3}"/>
                </a:ext>
              </a:extLst>
            </p:cNvPr>
            <p:cNvSpPr/>
            <p:nvPr/>
          </p:nvSpPr>
          <p:spPr>
            <a:xfrm rot="5400000">
              <a:off x="-335752" y="4149984"/>
              <a:ext cx="1343009" cy="671506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2">
              <a:extLst>
                <a:ext uri="{FF2B5EF4-FFF2-40B4-BE49-F238E27FC236}">
                  <a16:creationId xmlns:a16="http://schemas.microsoft.com/office/drawing/2014/main" xmlns="" id="{7CE278EA-5147-4278-BA47-B9DA950CF318}"/>
                </a:ext>
              </a:extLst>
            </p:cNvPr>
            <p:cNvSpPr/>
            <p:nvPr/>
          </p:nvSpPr>
          <p:spPr>
            <a:xfrm rot="5400000">
              <a:off x="486335" y="4623674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2">
              <a:extLst>
                <a:ext uri="{FF2B5EF4-FFF2-40B4-BE49-F238E27FC236}">
                  <a16:creationId xmlns:a16="http://schemas.microsoft.com/office/drawing/2014/main" xmlns="" id="{251CEA55-D4F7-4C6D-BFFC-B1A20D757BCE}"/>
                </a:ext>
              </a:extLst>
            </p:cNvPr>
            <p:cNvSpPr/>
            <p:nvPr/>
          </p:nvSpPr>
          <p:spPr>
            <a:xfrm rot="5400000">
              <a:off x="795492" y="4313931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矩形 2">
              <a:extLst>
                <a:ext uri="{FF2B5EF4-FFF2-40B4-BE49-F238E27FC236}">
                  <a16:creationId xmlns:a16="http://schemas.microsoft.com/office/drawing/2014/main" xmlns="" id="{408B6D29-DAC3-42AA-9115-4B15331CE87E}"/>
                </a:ext>
              </a:extLst>
            </p:cNvPr>
            <p:cNvSpPr/>
            <p:nvPr/>
          </p:nvSpPr>
          <p:spPr>
            <a:xfrm rot="5400000">
              <a:off x="1106720" y="4010387"/>
              <a:ext cx="611216" cy="30503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矩形 2">
              <a:extLst>
                <a:ext uri="{FF2B5EF4-FFF2-40B4-BE49-F238E27FC236}">
                  <a16:creationId xmlns:a16="http://schemas.microsoft.com/office/drawing/2014/main" xmlns="" id="{EA917D1F-9BBA-4BC2-A72E-0DC60BAB1A2C}"/>
                </a:ext>
              </a:extLst>
            </p:cNvPr>
            <p:cNvSpPr/>
            <p:nvPr/>
          </p:nvSpPr>
          <p:spPr>
            <a:xfrm rot="5400000">
              <a:off x="1104649" y="3392972"/>
              <a:ext cx="619485" cy="30915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矩形 2">
              <a:extLst>
                <a:ext uri="{FF2B5EF4-FFF2-40B4-BE49-F238E27FC236}">
                  <a16:creationId xmlns:a16="http://schemas.microsoft.com/office/drawing/2014/main" xmlns="" id="{C390E7A9-7E61-40F8-85E4-D1B3239C8FCB}"/>
                </a:ext>
              </a:extLst>
            </p:cNvPr>
            <p:cNvSpPr/>
            <p:nvPr/>
          </p:nvSpPr>
          <p:spPr>
            <a:xfrm rot="5400000">
              <a:off x="-233773" y="2840433"/>
              <a:ext cx="935087" cy="46754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矩形 2">
              <a:extLst>
                <a:ext uri="{FF2B5EF4-FFF2-40B4-BE49-F238E27FC236}">
                  <a16:creationId xmlns:a16="http://schemas.microsoft.com/office/drawing/2014/main" xmlns="" id="{77FBFD12-B183-4654-912F-77B76F64080F}"/>
                </a:ext>
              </a:extLst>
            </p:cNvPr>
            <p:cNvSpPr/>
            <p:nvPr/>
          </p:nvSpPr>
          <p:spPr>
            <a:xfrm rot="5400000">
              <a:off x="-457281" y="-175093"/>
              <a:ext cx="1829122" cy="91456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矩形 2">
              <a:extLst>
                <a:ext uri="{FF2B5EF4-FFF2-40B4-BE49-F238E27FC236}">
                  <a16:creationId xmlns:a16="http://schemas.microsoft.com/office/drawing/2014/main" xmlns="" id="{5B2765EA-595B-4272-9DF9-EFBF0B42E425}"/>
                </a:ext>
              </a:extLst>
            </p:cNvPr>
            <p:cNvSpPr/>
            <p:nvPr/>
          </p:nvSpPr>
          <p:spPr>
            <a:xfrm rot="5400000">
              <a:off x="151528" y="1207865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矩形 2">
              <a:extLst>
                <a:ext uri="{FF2B5EF4-FFF2-40B4-BE49-F238E27FC236}">
                  <a16:creationId xmlns:a16="http://schemas.microsoft.com/office/drawing/2014/main" xmlns="" id="{236089CE-0EFA-4A2D-AF34-99B05F6EE0EA}"/>
                </a:ext>
              </a:extLst>
            </p:cNvPr>
            <p:cNvSpPr/>
            <p:nvPr/>
          </p:nvSpPr>
          <p:spPr>
            <a:xfrm rot="5400000">
              <a:off x="151528" y="2228650"/>
              <a:ext cx="578516" cy="28871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矩形 2">
              <a:extLst>
                <a:ext uri="{FF2B5EF4-FFF2-40B4-BE49-F238E27FC236}">
                  <a16:creationId xmlns:a16="http://schemas.microsoft.com/office/drawing/2014/main" xmlns="" id="{103E6610-455A-4ED9-ADCB-04E33A31480D}"/>
                </a:ext>
              </a:extLst>
            </p:cNvPr>
            <p:cNvSpPr/>
            <p:nvPr/>
          </p:nvSpPr>
          <p:spPr>
            <a:xfrm rot="5400000">
              <a:off x="-75391" y="3569140"/>
              <a:ext cx="957086" cy="4776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矩形 2">
              <a:extLst>
                <a:ext uri="{FF2B5EF4-FFF2-40B4-BE49-F238E27FC236}">
                  <a16:creationId xmlns:a16="http://schemas.microsoft.com/office/drawing/2014/main" xmlns="" id="{03A51A0B-624D-46CA-8706-6413F24899FA}"/>
                </a:ext>
              </a:extLst>
            </p:cNvPr>
            <p:cNvSpPr/>
            <p:nvPr/>
          </p:nvSpPr>
          <p:spPr>
            <a:xfrm rot="5400000">
              <a:off x="1306481" y="1184509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矩形 2">
              <a:extLst>
                <a:ext uri="{FF2B5EF4-FFF2-40B4-BE49-F238E27FC236}">
                  <a16:creationId xmlns:a16="http://schemas.microsoft.com/office/drawing/2014/main" xmlns="" id="{B35A851D-CE34-4A45-AF66-47F87B150ACC}"/>
                </a:ext>
              </a:extLst>
            </p:cNvPr>
            <p:cNvSpPr/>
            <p:nvPr/>
          </p:nvSpPr>
          <p:spPr>
            <a:xfrm rot="5400000">
              <a:off x="-700570" y="776139"/>
              <a:ext cx="2571422" cy="1283279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矩形 2">
              <a:extLst>
                <a:ext uri="{FF2B5EF4-FFF2-40B4-BE49-F238E27FC236}">
                  <a16:creationId xmlns:a16="http://schemas.microsoft.com/office/drawing/2014/main" xmlns="" id="{731750D5-FD35-4CD8-8B90-C223561F1593}"/>
                </a:ext>
              </a:extLst>
            </p:cNvPr>
            <p:cNvSpPr/>
            <p:nvPr/>
          </p:nvSpPr>
          <p:spPr>
            <a:xfrm rot="5400000">
              <a:off x="-407031" y="2619045"/>
              <a:ext cx="1398922" cy="69813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矩形 2">
              <a:extLst>
                <a:ext uri="{FF2B5EF4-FFF2-40B4-BE49-F238E27FC236}">
                  <a16:creationId xmlns:a16="http://schemas.microsoft.com/office/drawing/2014/main" xmlns="" id="{1558E2C1-4A80-470E-B5E5-38FBE9B6F7FC}"/>
                </a:ext>
              </a:extLst>
            </p:cNvPr>
            <p:cNvSpPr/>
            <p:nvPr/>
          </p:nvSpPr>
          <p:spPr>
            <a:xfrm rot="5400000">
              <a:off x="361002" y="3725314"/>
              <a:ext cx="1092871" cy="545402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矩形 2">
              <a:extLst>
                <a:ext uri="{FF2B5EF4-FFF2-40B4-BE49-F238E27FC236}">
                  <a16:creationId xmlns:a16="http://schemas.microsoft.com/office/drawing/2014/main" xmlns="" id="{D73EFA8F-498A-4905-BFE6-7EA31617718A}"/>
                </a:ext>
              </a:extLst>
            </p:cNvPr>
            <p:cNvSpPr/>
            <p:nvPr/>
          </p:nvSpPr>
          <p:spPr>
            <a:xfrm rot="5400000">
              <a:off x="1277524" y="2767053"/>
              <a:ext cx="546433" cy="27270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矩形 2">
              <a:extLst>
                <a:ext uri="{FF2B5EF4-FFF2-40B4-BE49-F238E27FC236}">
                  <a16:creationId xmlns:a16="http://schemas.microsoft.com/office/drawing/2014/main" xmlns="" id="{E565F41D-AF93-4398-8440-E7624396BA3F}"/>
                </a:ext>
              </a:extLst>
            </p:cNvPr>
            <p:cNvSpPr/>
            <p:nvPr/>
          </p:nvSpPr>
          <p:spPr>
            <a:xfrm rot="5400000">
              <a:off x="1881487" y="2071264"/>
              <a:ext cx="302735" cy="151081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rgbClr val="F2F2F2">
                <a:alpha val="50196"/>
              </a:srgbClr>
            </a:solidFill>
            <a:ln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矩形 2">
              <a:extLst>
                <a:ext uri="{FF2B5EF4-FFF2-40B4-BE49-F238E27FC236}">
                  <a16:creationId xmlns:a16="http://schemas.microsoft.com/office/drawing/2014/main" xmlns="" id="{30EA597F-6EFE-4E9B-84BD-CBD669FDB202}"/>
                </a:ext>
              </a:extLst>
            </p:cNvPr>
            <p:cNvSpPr/>
            <p:nvPr/>
          </p:nvSpPr>
          <p:spPr>
            <a:xfrm rot="5400000">
              <a:off x="1687430" y="2534823"/>
              <a:ext cx="360071" cy="179695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矩形 2">
              <a:extLst>
                <a:ext uri="{FF2B5EF4-FFF2-40B4-BE49-F238E27FC236}">
                  <a16:creationId xmlns:a16="http://schemas.microsoft.com/office/drawing/2014/main" xmlns="" id="{EF69A437-344C-4DD9-A02D-4438D3CC8953}"/>
                </a:ext>
              </a:extLst>
            </p:cNvPr>
            <p:cNvSpPr/>
            <p:nvPr/>
          </p:nvSpPr>
          <p:spPr>
            <a:xfrm rot="5400000">
              <a:off x="1501312" y="4232261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矩形 2">
              <a:extLst>
                <a:ext uri="{FF2B5EF4-FFF2-40B4-BE49-F238E27FC236}">
                  <a16:creationId xmlns:a16="http://schemas.microsoft.com/office/drawing/2014/main" xmlns="" id="{D8A7B4C5-95EA-4E0C-B618-1E577D535CF2}"/>
                </a:ext>
              </a:extLst>
            </p:cNvPr>
            <p:cNvSpPr/>
            <p:nvPr/>
          </p:nvSpPr>
          <p:spPr>
            <a:xfrm rot="5400000">
              <a:off x="1164999" y="4749137"/>
              <a:ext cx="428960" cy="214074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矩形 2">
              <a:extLst>
                <a:ext uri="{FF2B5EF4-FFF2-40B4-BE49-F238E27FC236}">
                  <a16:creationId xmlns:a16="http://schemas.microsoft.com/office/drawing/2014/main" xmlns="" id="{42A52867-2DBE-43C8-B34E-ABDE311E6DA0}"/>
                </a:ext>
              </a:extLst>
            </p:cNvPr>
            <p:cNvSpPr/>
            <p:nvPr/>
          </p:nvSpPr>
          <p:spPr>
            <a:xfrm rot="5400000">
              <a:off x="-470723" y="2255402"/>
              <a:ext cx="1882895" cy="941450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2">
              <a:extLst>
                <a:ext uri="{FF2B5EF4-FFF2-40B4-BE49-F238E27FC236}">
                  <a16:creationId xmlns:a16="http://schemas.microsoft.com/office/drawing/2014/main" xmlns="" id="{6E814A63-527A-4601-A8BD-E192BE5F4489}"/>
                </a:ext>
              </a:extLst>
            </p:cNvPr>
            <p:cNvSpPr/>
            <p:nvPr/>
          </p:nvSpPr>
          <p:spPr>
            <a:xfrm rot="5400000">
              <a:off x="197724" y="4221698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2">
              <a:extLst>
                <a:ext uri="{FF2B5EF4-FFF2-40B4-BE49-F238E27FC236}">
                  <a16:creationId xmlns:a16="http://schemas.microsoft.com/office/drawing/2014/main" xmlns="" id="{58AC1EA3-9127-46E0-9866-F67B1E8242E0}"/>
                </a:ext>
              </a:extLst>
            </p:cNvPr>
            <p:cNvSpPr/>
            <p:nvPr/>
          </p:nvSpPr>
          <p:spPr>
            <a:xfrm rot="5400000">
              <a:off x="176184" y="940564"/>
              <a:ext cx="888492" cy="444247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2">
              <a:extLst>
                <a:ext uri="{FF2B5EF4-FFF2-40B4-BE49-F238E27FC236}">
                  <a16:creationId xmlns:a16="http://schemas.microsoft.com/office/drawing/2014/main" xmlns="" id="{C5692BA5-EF45-40E9-B7D2-662AFDD02807}"/>
                </a:ext>
              </a:extLst>
            </p:cNvPr>
            <p:cNvSpPr/>
            <p:nvPr/>
          </p:nvSpPr>
          <p:spPr>
            <a:xfrm rot="5400000">
              <a:off x="1184628" y="1902050"/>
              <a:ext cx="528165" cy="26408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矩形 2">
              <a:extLst>
                <a:ext uri="{FF2B5EF4-FFF2-40B4-BE49-F238E27FC236}">
                  <a16:creationId xmlns:a16="http://schemas.microsoft.com/office/drawing/2014/main" xmlns="" id="{CBE76EFC-AE6E-4879-B3F1-4C320470F822}"/>
                </a:ext>
              </a:extLst>
            </p:cNvPr>
            <p:cNvSpPr/>
            <p:nvPr/>
          </p:nvSpPr>
          <p:spPr>
            <a:xfrm rot="5400000">
              <a:off x="1226534" y="247645"/>
              <a:ext cx="260409" cy="129958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矩形 2">
              <a:extLst>
                <a:ext uri="{FF2B5EF4-FFF2-40B4-BE49-F238E27FC236}">
                  <a16:creationId xmlns:a16="http://schemas.microsoft.com/office/drawing/2014/main" xmlns="" id="{D107777E-9E2D-483D-A2AF-5688433BA0FF}"/>
                </a:ext>
              </a:extLst>
            </p:cNvPr>
            <p:cNvSpPr/>
            <p:nvPr/>
          </p:nvSpPr>
          <p:spPr>
            <a:xfrm rot="5400000">
              <a:off x="2143823" y="3999344"/>
              <a:ext cx="223729" cy="111653"/>
            </a:xfrm>
            <a:custGeom>
              <a:avLst/>
              <a:gdLst/>
              <a:ahLst/>
              <a:cxnLst/>
              <a:rect l="l" t="t" r="r" b="b"/>
              <a:pathLst>
                <a:path w="421675" h="210838">
                  <a:moveTo>
                    <a:pt x="210838" y="0"/>
                  </a:moveTo>
                  <a:lnTo>
                    <a:pt x="421675" y="210838"/>
                  </a:lnTo>
                  <a:lnTo>
                    <a:pt x="0" y="210838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048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蓝绿格子风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2"/>
  <p:tag name="MH_CATEGORY" val="#TuWHP#"/>
  <p:tag name="MH_LAYOUT" val="SubTitleText"/>
  <p:tag name="MH" val="20170428140315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140315"/>
  <p:tag name="MH_LIBRARY" val="GRAPHIC"/>
  <p:tag name="MH_TYPE" val="Other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140315"/>
  <p:tag name="MH_LIBRARY" val="GRAPHIC"/>
  <p:tag name="MH_TYPE" val="Other"/>
  <p:tag name="MH_ORDER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140315"/>
  <p:tag name="MH_LIBRARY" val="GRAPHIC"/>
  <p:tag name="MH_TYPE" val="Other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28140315"/>
  <p:tag name="MH_LIBRARY" val="GRAPHIC"/>
  <p:tag name="MH_TYPE" val="Other"/>
  <p:tag name="MH_ORDER" val="2"/>
</p:tagLst>
</file>

<file path=ppt/theme/theme1.xml><?xml version="1.0" encoding="utf-8"?>
<a:theme xmlns:a="http://schemas.openxmlformats.org/drawingml/2006/main" name="Office 主题​​">
  <a:themeElements>
    <a:clrScheme name="自定义 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867D98"/>
      </a:accent1>
      <a:accent2>
        <a:srgbClr val="C4CFD9"/>
      </a:accent2>
      <a:accent3>
        <a:srgbClr val="5ABE9E"/>
      </a:accent3>
      <a:accent4>
        <a:srgbClr val="ED6568"/>
      </a:accent4>
      <a:accent5>
        <a:srgbClr val="F9B46A"/>
      </a:accent5>
      <a:accent6>
        <a:srgbClr val="C5E7EB"/>
      </a:accent6>
      <a:hlink>
        <a:srgbClr val="867D98"/>
      </a:hlink>
      <a:folHlink>
        <a:srgbClr val="BFBFBF"/>
      </a:folHlink>
    </a:clrScheme>
    <a:fontScheme name="自定义 6">
      <a:majorFont>
        <a:latin typeface="Arial"/>
        <a:ea typeface="微软雅黑"/>
        <a:cs typeface=""/>
      </a:majorFont>
      <a:minorFont>
        <a:latin typeface="Arial Unicode MS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778495"/>
    </a:dk2>
    <a:lt2>
      <a:srgbClr val="F0F0F0"/>
    </a:lt2>
    <a:accent1>
      <a:srgbClr val="867D98"/>
    </a:accent1>
    <a:accent2>
      <a:srgbClr val="C4CFD9"/>
    </a:accent2>
    <a:accent3>
      <a:srgbClr val="5ABE9E"/>
    </a:accent3>
    <a:accent4>
      <a:srgbClr val="ED6568"/>
    </a:accent4>
    <a:accent5>
      <a:srgbClr val="F9B46A"/>
    </a:accent5>
    <a:accent6>
      <a:srgbClr val="C5E7EB"/>
    </a:accent6>
    <a:hlink>
      <a:srgbClr val="867D98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1327</TotalTime>
  <Words>529</Words>
  <Application>Microsoft Macintosh PowerPoint</Application>
  <PresentationFormat>全屏显示(16:9)</PresentationFormat>
  <Paragraphs>138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3" baseType="lpstr">
      <vt:lpstr>Arial Black</vt:lpstr>
      <vt:lpstr>Arial Unicode MS</vt:lpstr>
      <vt:lpstr>Calibri</vt:lpstr>
      <vt:lpstr>Impact</vt:lpstr>
      <vt:lpstr>Swiss911 XCm BT</vt:lpstr>
      <vt:lpstr>方正兰亭黑_GBK</vt:lpstr>
      <vt:lpstr>方正兰亭纤黑简体</vt:lpstr>
      <vt:lpstr>方正兰亭中粗黑_GBK</vt:lpstr>
      <vt:lpstr>方正兰亭中黑_GBK</vt:lpstr>
      <vt:lpstr>黑体</vt:lpstr>
      <vt:lpstr>宋体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Microsoft Office 用户</cp:lastModifiedBy>
  <cp:revision>319</cp:revision>
  <dcterms:created xsi:type="dcterms:W3CDTF">2014-09-21T03:23:02Z</dcterms:created>
  <dcterms:modified xsi:type="dcterms:W3CDTF">2018-04-17T04:44:09Z</dcterms:modified>
</cp:coreProperties>
</file>

<file path=docProps/thumbnail.jpeg>
</file>